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33"/>
  </p:notesMasterIdLst>
  <p:sldIdLst>
    <p:sldId id="256" r:id="rId6"/>
    <p:sldId id="2147480891" r:id="rId7"/>
    <p:sldId id="263" r:id="rId8"/>
    <p:sldId id="2147480893" r:id="rId9"/>
    <p:sldId id="2147480971" r:id="rId10"/>
    <p:sldId id="2147480966" r:id="rId11"/>
    <p:sldId id="2147480894" r:id="rId12"/>
    <p:sldId id="2147480969" r:id="rId13"/>
    <p:sldId id="2147480972" r:id="rId14"/>
    <p:sldId id="2142534610" r:id="rId15"/>
    <p:sldId id="2147480970" r:id="rId16"/>
    <p:sldId id="2147480973" r:id="rId17"/>
    <p:sldId id="2147480974" r:id="rId18"/>
    <p:sldId id="2147480975" r:id="rId19"/>
    <p:sldId id="2147480976" r:id="rId20"/>
    <p:sldId id="2147480977" r:id="rId21"/>
    <p:sldId id="2147480964" r:id="rId22"/>
    <p:sldId id="2147480959" r:id="rId23"/>
    <p:sldId id="2147480958" r:id="rId24"/>
    <p:sldId id="2147480932" r:id="rId25"/>
    <p:sldId id="2142534607" r:id="rId26"/>
    <p:sldId id="2147480926" r:id="rId27"/>
    <p:sldId id="2147480907" r:id="rId28"/>
    <p:sldId id="2147480903" r:id="rId29"/>
    <p:sldId id="2147480915" r:id="rId30"/>
    <p:sldId id="2147480752" r:id="rId31"/>
    <p:sldId id="2147480928" r:id="rId3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Kampagne &quot;Wir sind fuer Sie nah.&quot;" id="{B23B6D7F-0C42-B442-AB26-11C7EDA89032}">
          <p14:sldIdLst>
            <p14:sldId id="256"/>
            <p14:sldId id="2147480891"/>
            <p14:sldId id="263"/>
            <p14:sldId id="2147480893"/>
            <p14:sldId id="2147480971"/>
            <p14:sldId id="2147480966"/>
            <p14:sldId id="2147480894"/>
            <p14:sldId id="2147480969"/>
            <p14:sldId id="2147480972"/>
            <p14:sldId id="2142534610"/>
            <p14:sldId id="2147480970"/>
            <p14:sldId id="2147480973"/>
            <p14:sldId id="2147480974"/>
            <p14:sldId id="2147480975"/>
            <p14:sldId id="2147480976"/>
            <p14:sldId id="2147480977"/>
            <p14:sldId id="2147480964"/>
            <p14:sldId id="2147480959"/>
            <p14:sldId id="2147480958"/>
            <p14:sldId id="2147480932"/>
            <p14:sldId id="2142534607"/>
            <p14:sldId id="2147480926"/>
            <p14:sldId id="2147480907"/>
            <p14:sldId id="2147480903"/>
            <p14:sldId id="2147480915"/>
            <p14:sldId id="2147480752"/>
            <p14:sldId id="214748092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2CE091F-39DD-7A10-A31A-037C4643DE8C}" name="Leo Brignot" initials="" userId="S::leo.brignot@ressourcenmangel.de::efa03785-583e-4b11-b6c2-0f8f604b46a6" providerId="AD"/>
  <p188:author id="{BBD33921-6E44-242A-8C44-E5194C451FA1}" name="Sylvia Teichmann" initials="ST" userId="S::sylvia.teichmann@ressourcenmangel.de::59018932-eef6-40c5-8310-be25c2c96b54" providerId="AD"/>
  <p188:author id="{F0932423-162A-BB2F-B9A5-5034037D4C3A}" name="Claudia Diaz Sanchez" initials="CD" userId="S::claudia.diaz@ressourcenmangel.de::2e264e92-2f7a-4e3e-99f4-be68551e29cb" providerId="AD"/>
  <p188:author id="{3F62C223-C027-CBF5-7AF9-4AE6B2212449}" name="Julia Brummert" initials="JB" userId="S::julia.brummert@ressourcenmangel.de::05da52b8-e132-4fdb-813d-bfb456b72cd1" providerId="AD"/>
  <p188:author id="{597D9234-ADE2-0E36-860E-2F63F2614363}" name="Winkler, Annette (KBV)" initials="AW" userId="S::AWinkler@KBV.DE::2c9c7ca3-75f8-4293-b3e0-67507503951a" providerId="AD"/>
  <p188:author id="{76D12043-D953-396F-180F-4C6CA88EE5F2}" name="Rebekka Korthues" initials="" userId="S::rebekka.korthues@ressourcenmangel.de::c636a4ee-f8d8-416f-9f36-ce2528ca28da" providerId="AD"/>
  <p188:author id="{8D94A354-DDB0-52F9-4068-F7318BE883CB}" name="Miriam Domroese" initials="" userId="S::miriam.domroese@ressourcenmangel.de::abc6bd87-18f4-4c0b-be51-3c9e8747ce28" providerId="AD"/>
  <p188:author id="{56E69559-3A3C-FF59-270B-4D83BA9E921F}" name="Susanne Litty" initials="SL" userId="S::susanne.litty@rysm.com::331ecc9c-60a5-4cec-b74a-66111148fff1" providerId="AD"/>
  <p188:author id="{B28A955F-E59C-866B-8B38-0B35553EA140}" name="Clara Just" initials="CJ" userId="S::clara.just@ressourcenmangel.de::1c7f916e-3a7c-4e77-aa85-a5cf6e0cedd7" providerId="AD"/>
  <p188:author id="{FF556B6E-6066-D293-BFA8-34F28B5025B0}" name="Helen Metzler" initials="HM" userId="S::helen.metzler@ressourcenmangel.de::f7418db2-9757-4a7f-b6dc-80a00fea8012" providerId="AD"/>
  <p188:author id="{84521782-93BC-04AF-C44D-6C0C9AF60620}" name="Hinzmann, Tanja (KBV)" initials="TH" userId="S::THinzmann@KBV.DE::ead9a7bb-530a-419c-acbe-84401e2a20f3" providerId="AD"/>
  <p188:author id="{BC83E3B2-C030-092D-5C01-1B5167F55336}" name="Julia Brummert" initials="JB" userId="S::Julia.Brummert@ressourcenmangel.de::05da52b8-e132-4fdb-813d-bfb456b72cd1" providerId="AD"/>
  <p188:author id="{9722C5BC-6A15-FBB6-7525-EED15734EF19}" name="Graf, Rafaela (KBV)" initials="RG" userId="S::RGraf@KBV.DE::562e8cad-3596-4042-a016-367daa27fa3a" providerId="AD"/>
  <p188:author id="{05DDD2C3-B3C8-FC51-A9D9-F7691285FB83}" name="Sylvia Teichmann" initials="" userId="S::sylvia.teichmann@rysm.com::59018932-eef6-40c5-8310-be25c2c96b54" providerId="AD"/>
  <p188:author id="{8F1754C9-C05C-62AB-3F34-7A9A0417F877}" name="Clara Just" initials="CJ" userId="S::clara.just@rysm.com::1c7f916e-3a7c-4e77-aa85-a5cf6e0cedd7" providerId="AD"/>
  <p188:author id="{1BBBC0D8-9527-50AF-1D70-E0F5EE2DAA63}" name="Josephine Jänicke" initials="" userId="S::josephine.jaenicke@ressourcenmangel.de::47d948c8-555c-464f-83ca-d951f09d60f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2005A"/>
    <a:srgbClr val="E9DF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F0D0A5-E915-620E-0832-8C2BBB30B007}" v="1" dt="2026-10-02T09:12:38.809"/>
    <p1510:client id="{17AD78C5-3AE9-A74B-8FE9-6266CF032687}" v="293" dt="2026-10-02T09:50:05.875"/>
    <p1510:client id="{5C37C701-618A-264E-90AF-29958AD3CF15}" v="3" dt="2026-10-02T07:07:48.412"/>
  </p1510:revLst>
</p1510:revInfo>
</file>

<file path=ppt/tableStyles.xml><?xml version="1.0" encoding="utf-8"?>
<a:tblStyleLst xmlns:a="http://schemas.openxmlformats.org/drawingml/2006/main" def="{5C22544A-7EE6-4342-B048-85BDC9FD1C3A}">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94669"/>
  </p:normalViewPr>
  <p:slideViewPr>
    <p:cSldViewPr snapToGrid="0">
      <p:cViewPr varScale="1">
        <p:scale>
          <a:sx n="102" d="100"/>
          <a:sy n="102" d="100"/>
        </p:scale>
        <p:origin x="7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337D03-6294-AD44-B364-8F638345C75A}" type="datetimeFigureOut">
              <a:rPr lang="de-DE" smtClean="0"/>
              <a:t>05.10.2026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19506D-95A6-DC4E-B4AA-C562956F5037}" type="slidenum">
              <a:rPr lang="de-DE" smtClean="0"/>
              <a:t>‹Nr.›</a:t>
            </a:fld>
            <a:endParaRPr lang="de-DE"/>
          </a:p>
        </p:txBody>
      </p:sp>
    </p:spTree>
    <p:extLst>
      <p:ext uri="{BB962C8B-B14F-4D97-AF65-F5344CB8AC3E}">
        <p14:creationId xmlns:p14="http://schemas.microsoft.com/office/powerpoint/2010/main" val="4278089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D19506D-95A6-DC4E-B4AA-C562956F5037}" type="slidenum">
              <a:rPr lang="de-DE" smtClean="0"/>
              <a:t>3</a:t>
            </a:fld>
            <a:endParaRPr lang="de-DE"/>
          </a:p>
        </p:txBody>
      </p:sp>
    </p:spTree>
    <p:extLst>
      <p:ext uri="{BB962C8B-B14F-4D97-AF65-F5344CB8AC3E}">
        <p14:creationId xmlns:p14="http://schemas.microsoft.com/office/powerpoint/2010/main" val="952472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D19506D-95A6-DC4E-B4AA-C562956F5037}" type="slidenum">
              <a:rPr lang="de-DE" smtClean="0"/>
              <a:t>4</a:t>
            </a:fld>
            <a:endParaRPr lang="de-DE"/>
          </a:p>
        </p:txBody>
      </p:sp>
    </p:spTree>
    <p:extLst>
      <p:ext uri="{BB962C8B-B14F-4D97-AF65-F5344CB8AC3E}">
        <p14:creationId xmlns:p14="http://schemas.microsoft.com/office/powerpoint/2010/main" val="2652439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D4862-251B-0403-1B2B-37EF11987E8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4339A8E-30A0-1C40-BCDD-00B935470910}"/>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5070079F-88AD-C3CB-F120-0EC5CBE9A49D}"/>
              </a:ext>
            </a:extLst>
          </p:cNvPr>
          <p:cNvSpPr>
            <a:spLocks noGrp="1"/>
          </p:cNvSpPr>
          <p:nvPr>
            <p:ph type="body" idx="1"/>
          </p:nvPr>
        </p:nvSpPr>
        <p:spPr/>
        <p:txBody>
          <a:bodyPr/>
          <a:lstStyle/>
          <a:p>
            <a:endParaRPr lang="en-US"/>
          </a:p>
        </p:txBody>
      </p:sp>
      <p:sp>
        <p:nvSpPr>
          <p:cNvPr id="4" name="Foliennummernplatzhalter 3">
            <a:extLst>
              <a:ext uri="{FF2B5EF4-FFF2-40B4-BE49-F238E27FC236}">
                <a16:creationId xmlns:a16="http://schemas.microsoft.com/office/drawing/2014/main" id="{B37BAD57-C573-AA76-7E14-2623C7A17C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3C362A-254A-4CC8-B88B-3EE00168A9D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183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16171-FC30-AFD5-FD3E-99C1AE324E5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05536C6-37C6-1BE1-E2DB-CFE2540DFE4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09F3A64-7E25-95AF-517A-8FC730A77C9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a:p>
        </p:txBody>
      </p:sp>
      <p:sp>
        <p:nvSpPr>
          <p:cNvPr id="4" name="Foliennummernplatzhalter 3">
            <a:extLst>
              <a:ext uri="{FF2B5EF4-FFF2-40B4-BE49-F238E27FC236}">
                <a16:creationId xmlns:a16="http://schemas.microsoft.com/office/drawing/2014/main" id="{9BB1A833-B91B-46B8-319E-4D4DF553EC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C2ED8C-C2BE-C74E-9679-3F1D39BC420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7166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EC86D-0B4A-AA1E-D0D4-BDF74191656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FEAEE4B-C64D-0C2A-9277-B1012B00419B}"/>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A8C25D03-F174-8DC3-1399-4ABF95703FF8}"/>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3DF33C43-C218-B7E7-4A81-83C26D22A1A8}"/>
              </a:ext>
            </a:extLst>
          </p:cNvPr>
          <p:cNvSpPr>
            <a:spLocks noGrp="1"/>
          </p:cNvSpPr>
          <p:nvPr>
            <p:ph type="sldNum" sz="quarter" idx="5"/>
          </p:nvPr>
        </p:nvSpPr>
        <p:spPr/>
        <p:txBody>
          <a:bodyPr/>
          <a:lstStyle/>
          <a:p>
            <a:fld id="{CE82B5B6-B9EA-B747-88A7-343BF2C60C97}" type="slidenum">
              <a:rPr lang="de-DE" smtClean="0"/>
              <a:t>8</a:t>
            </a:fld>
            <a:endParaRPr lang="de-DE"/>
          </a:p>
        </p:txBody>
      </p:sp>
    </p:spTree>
    <p:extLst>
      <p:ext uri="{BB962C8B-B14F-4D97-AF65-F5344CB8AC3E}">
        <p14:creationId xmlns:p14="http://schemas.microsoft.com/office/powerpoint/2010/main" val="1635064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EC86D-0B4A-AA1E-D0D4-BDF74191656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FEAEE4B-C64D-0C2A-9277-B1012B00419B}"/>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A8C25D03-F174-8DC3-1399-4ABF95703FF8}"/>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3DF33C43-C218-B7E7-4A81-83C26D22A1A8}"/>
              </a:ext>
            </a:extLst>
          </p:cNvPr>
          <p:cNvSpPr>
            <a:spLocks noGrp="1"/>
          </p:cNvSpPr>
          <p:nvPr>
            <p:ph type="sldNum" sz="quarter" idx="5"/>
          </p:nvPr>
        </p:nvSpPr>
        <p:spPr/>
        <p:txBody>
          <a:bodyPr/>
          <a:lstStyle/>
          <a:p>
            <a:fld id="{CE82B5B6-B9EA-B747-88A7-343BF2C60C97}" type="slidenum">
              <a:rPr lang="de-DE" smtClean="0"/>
              <a:t>10</a:t>
            </a:fld>
            <a:endParaRPr lang="de-DE"/>
          </a:p>
        </p:txBody>
      </p:sp>
    </p:spTree>
    <p:extLst>
      <p:ext uri="{BB962C8B-B14F-4D97-AF65-F5344CB8AC3E}">
        <p14:creationId xmlns:p14="http://schemas.microsoft.com/office/powerpoint/2010/main" val="1635064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D19506D-95A6-DC4E-B4AA-C562956F5037}" type="slidenum">
              <a:rPr lang="de-DE" smtClean="0"/>
              <a:t>20</a:t>
            </a:fld>
            <a:endParaRPr lang="de-DE"/>
          </a:p>
        </p:txBody>
      </p:sp>
    </p:spTree>
    <p:extLst>
      <p:ext uri="{BB962C8B-B14F-4D97-AF65-F5344CB8AC3E}">
        <p14:creationId xmlns:p14="http://schemas.microsoft.com/office/powerpoint/2010/main" val="1275245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2E6B9-45D4-C56E-037F-CFA14FF1355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98CB727-4306-34B4-7D87-A99C1F499EA3}"/>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D366CF7D-B16E-D2DC-5E87-BB8F2A6EB43E}"/>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84EEA2A1-1503-51E3-EFF7-DD57F780B175}"/>
              </a:ext>
            </a:extLst>
          </p:cNvPr>
          <p:cNvSpPr>
            <a:spLocks noGrp="1"/>
          </p:cNvSpPr>
          <p:nvPr>
            <p:ph type="sldNum" sz="quarter" idx="5"/>
          </p:nvPr>
        </p:nvSpPr>
        <p:spPr/>
        <p:txBody>
          <a:bodyPr/>
          <a:lstStyle/>
          <a:p>
            <a:fld id="{CE82B5B6-B9EA-B747-88A7-343BF2C60C97}" type="slidenum">
              <a:rPr lang="de-DE" smtClean="0"/>
              <a:t>21</a:t>
            </a:fld>
            <a:endParaRPr lang="de-DE"/>
          </a:p>
        </p:txBody>
      </p:sp>
    </p:spTree>
    <p:extLst>
      <p:ext uri="{BB962C8B-B14F-4D97-AF65-F5344CB8AC3E}">
        <p14:creationId xmlns:p14="http://schemas.microsoft.com/office/powerpoint/2010/main" val="2334932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D19506D-95A6-DC4E-B4AA-C562956F5037}" type="slidenum">
              <a:rPr lang="de-DE" smtClean="0"/>
              <a:t>22</a:t>
            </a:fld>
            <a:endParaRPr lang="de-DE"/>
          </a:p>
        </p:txBody>
      </p:sp>
    </p:spTree>
    <p:extLst>
      <p:ext uri="{BB962C8B-B14F-4D97-AF65-F5344CB8AC3E}">
        <p14:creationId xmlns:p14="http://schemas.microsoft.com/office/powerpoint/2010/main" val="3060425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D19506D-95A6-DC4E-B4AA-C562956F5037}" type="slidenum">
              <a:rPr lang="de-DE" smtClean="0"/>
              <a:t>24</a:t>
            </a:fld>
            <a:endParaRPr lang="de-DE"/>
          </a:p>
        </p:txBody>
      </p:sp>
    </p:spTree>
    <p:extLst>
      <p:ext uri="{BB962C8B-B14F-4D97-AF65-F5344CB8AC3E}">
        <p14:creationId xmlns:p14="http://schemas.microsoft.com/office/powerpoint/2010/main" val="370332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C2ED8C-C2BE-C74E-9679-3F1D39BC420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0460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C2ED8C-C2BE-C74E-9679-3F1D39BC420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6462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C2ED8C-C2BE-C74E-9679-3F1D39BC420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6869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5" name="Hintergrundbild">
            <a:extLst>
              <a:ext uri="{FF2B5EF4-FFF2-40B4-BE49-F238E27FC236}">
                <a16:creationId xmlns:a16="http://schemas.microsoft.com/office/drawing/2014/main" id="{8F85C3F5-7601-41D1-B316-A700DA4B3B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KBV Logo">
            <a:extLst>
              <a:ext uri="{FF2B5EF4-FFF2-40B4-BE49-F238E27FC236}">
                <a16:creationId xmlns:a16="http://schemas.microsoft.com/office/drawing/2014/main" id="{732C4882-F47B-4ED3-9FBA-55128CD337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000" y="540000"/>
            <a:ext cx="2556487" cy="835200"/>
          </a:xfrm>
          <a:prstGeom prst="rect">
            <a:avLst/>
          </a:prstGeom>
        </p:spPr>
      </p:pic>
      <p:sp>
        <p:nvSpPr>
          <p:cNvPr id="17" name="Rechteck 16" hidden="1">
            <a:extLst>
              <a:ext uri="{FF2B5EF4-FFF2-40B4-BE49-F238E27FC236}">
                <a16:creationId xmlns:a16="http://schemas.microsoft.com/office/drawing/2014/main" id="{A1F214EE-8619-4096-A2C9-0429F93D89C0}"/>
              </a:ext>
            </a:extLst>
          </p:cNvPr>
          <p:cNvSpPr/>
          <p:nvPr userDrawn="1"/>
        </p:nvSpPr>
        <p:spPr>
          <a:xfrm>
            <a:off x="0" y="0"/>
            <a:ext cx="5055351" cy="3801600"/>
          </a:xfrm>
          <a:prstGeom prst="rect">
            <a:avLst/>
          </a:pr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sp>
        <p:nvSpPr>
          <p:cNvPr id="3" name="Untertitel 2">
            <a:extLst>
              <a:ext uri="{FF2B5EF4-FFF2-40B4-BE49-F238E27FC236}">
                <a16:creationId xmlns:a16="http://schemas.microsoft.com/office/drawing/2014/main" id="{010FA181-1F63-4F25-B269-396E474D3747}"/>
              </a:ext>
            </a:extLst>
          </p:cNvPr>
          <p:cNvSpPr>
            <a:spLocks noGrp="1"/>
          </p:cNvSpPr>
          <p:nvPr>
            <p:ph type="subTitle" idx="1" hasCustomPrompt="1"/>
          </p:nvPr>
        </p:nvSpPr>
        <p:spPr>
          <a:xfrm>
            <a:off x="539997" y="3923687"/>
            <a:ext cx="8579838" cy="1620000"/>
          </a:xfrm>
        </p:spPr>
        <p:txBody>
          <a:bodyPr/>
          <a:lstStyle>
            <a:lvl1pPr marL="0" indent="0" algn="l">
              <a:lnSpc>
                <a:spcPct val="89000"/>
              </a:lnSpc>
              <a:spcBef>
                <a:spcPts val="0"/>
              </a:spcBef>
              <a:buFont typeface="Arial" panose="020B0604020202020204" pitchFamily="34" charset="0"/>
              <a:buNone/>
              <a:defRPr sz="3650" b="0" cap="all" baseline="0">
                <a:solidFill>
                  <a:schemeClr val="accent1"/>
                </a:solidFill>
                <a:latin typeface="+mn-lt"/>
              </a:defRPr>
            </a:lvl1pPr>
            <a:lvl2pPr marL="0" indent="0" algn="l">
              <a:lnSpc>
                <a:spcPct val="89000"/>
              </a:lnSpc>
              <a:spcBef>
                <a:spcPts val="0"/>
              </a:spcBef>
              <a:buFont typeface="Arial" panose="020B0604020202020204" pitchFamily="34" charset="0"/>
              <a:buNone/>
              <a:defRPr sz="3650" b="0" cap="all" baseline="0">
                <a:solidFill>
                  <a:schemeClr val="accent1"/>
                </a:solidFill>
                <a:latin typeface="+mn-lt"/>
              </a:defRPr>
            </a:lvl2pPr>
            <a:lvl3pPr marL="0" indent="0" algn="l">
              <a:lnSpc>
                <a:spcPct val="89000"/>
              </a:lnSpc>
              <a:spcBef>
                <a:spcPts val="0"/>
              </a:spcBef>
              <a:buFont typeface="Arial" panose="020B0604020202020204" pitchFamily="34" charset="0"/>
              <a:buNone/>
              <a:defRPr sz="3650" b="0" cap="all" baseline="0">
                <a:solidFill>
                  <a:schemeClr val="accent1"/>
                </a:solidFill>
                <a:latin typeface="+mn-lt"/>
              </a:defRPr>
            </a:lvl3pPr>
            <a:lvl4pPr marL="0" indent="0" algn="l">
              <a:lnSpc>
                <a:spcPct val="89000"/>
              </a:lnSpc>
              <a:spcBef>
                <a:spcPts val="0"/>
              </a:spcBef>
              <a:buFont typeface="Arial" panose="020B0604020202020204" pitchFamily="34" charset="0"/>
              <a:buNone/>
              <a:defRPr sz="3650" b="0" cap="all" baseline="0">
                <a:solidFill>
                  <a:schemeClr val="accent1"/>
                </a:solidFill>
                <a:latin typeface="+mn-lt"/>
              </a:defRPr>
            </a:lvl4pPr>
            <a:lvl5pPr marL="0" indent="0" algn="l">
              <a:lnSpc>
                <a:spcPct val="89000"/>
              </a:lnSpc>
              <a:spcBef>
                <a:spcPts val="0"/>
              </a:spcBef>
              <a:buFont typeface="Arial" panose="020B0604020202020204" pitchFamily="34" charset="0"/>
              <a:buNone/>
              <a:defRPr sz="3650" b="0" cap="all" baseline="0">
                <a:solidFill>
                  <a:schemeClr val="accent1"/>
                </a:solidFill>
                <a:latin typeface="+mn-lt"/>
              </a:defRPr>
            </a:lvl5pPr>
            <a:lvl6pPr marL="0" indent="0" algn="l">
              <a:lnSpc>
                <a:spcPct val="89000"/>
              </a:lnSpc>
              <a:spcBef>
                <a:spcPts val="0"/>
              </a:spcBef>
              <a:buFont typeface="Arial" panose="020B0604020202020204" pitchFamily="34" charset="0"/>
              <a:buNone/>
              <a:defRPr sz="3650" b="0" cap="all" baseline="0">
                <a:solidFill>
                  <a:schemeClr val="accent1"/>
                </a:solidFill>
                <a:latin typeface="+mn-lt"/>
              </a:defRPr>
            </a:lvl6pPr>
            <a:lvl7pPr marL="0" indent="0" algn="l">
              <a:lnSpc>
                <a:spcPct val="89000"/>
              </a:lnSpc>
              <a:spcBef>
                <a:spcPts val="0"/>
              </a:spcBef>
              <a:buFont typeface="Arial" panose="020B0604020202020204" pitchFamily="34" charset="0"/>
              <a:buNone/>
              <a:defRPr sz="3650" b="0" cap="all" baseline="0">
                <a:solidFill>
                  <a:schemeClr val="accent1"/>
                </a:solidFill>
                <a:latin typeface="+mn-lt"/>
              </a:defRPr>
            </a:lvl7pPr>
            <a:lvl8pPr marL="0" indent="0" algn="l">
              <a:lnSpc>
                <a:spcPct val="89000"/>
              </a:lnSpc>
              <a:spcBef>
                <a:spcPts val="0"/>
              </a:spcBef>
              <a:buFont typeface="Arial" panose="020B0604020202020204" pitchFamily="34" charset="0"/>
              <a:buNone/>
              <a:defRPr sz="3650" b="0" cap="all" baseline="0">
                <a:solidFill>
                  <a:schemeClr val="accent1"/>
                </a:solidFill>
                <a:latin typeface="+mn-lt"/>
              </a:defRPr>
            </a:lvl8pPr>
            <a:lvl9pPr marL="0" indent="0" algn="l">
              <a:lnSpc>
                <a:spcPct val="89000"/>
              </a:lnSpc>
              <a:spcBef>
                <a:spcPts val="0"/>
              </a:spcBef>
              <a:buFont typeface="Arial" panose="020B0604020202020204" pitchFamily="34" charset="0"/>
              <a:buNone/>
              <a:defRPr sz="3650" b="0" cap="all" baseline="0">
                <a:solidFill>
                  <a:schemeClr val="accent1"/>
                </a:solidFill>
                <a:latin typeface="+mn-lt"/>
              </a:defRPr>
            </a:lvl9pPr>
          </a:lstStyle>
          <a:p>
            <a:pPr lvl="0"/>
            <a:r>
              <a:rPr lang="de-DE"/>
              <a:t>Zusatzbezeichnung &amp; Datum</a:t>
            </a:r>
            <a:br>
              <a:rPr lang="de-DE"/>
            </a:br>
            <a:r>
              <a:rPr lang="de-DE"/>
              <a:t>maximal drei Zeilen </a:t>
            </a:r>
          </a:p>
        </p:txBody>
      </p:sp>
      <p:sp>
        <p:nvSpPr>
          <p:cNvPr id="2" name="Titel 1">
            <a:extLst>
              <a:ext uri="{FF2B5EF4-FFF2-40B4-BE49-F238E27FC236}">
                <a16:creationId xmlns:a16="http://schemas.microsoft.com/office/drawing/2014/main" id="{12D87D10-ACA1-4B8C-BCD3-5C4573EF0466}"/>
              </a:ext>
            </a:extLst>
          </p:cNvPr>
          <p:cNvSpPr>
            <a:spLocks noGrp="1"/>
          </p:cNvSpPr>
          <p:nvPr>
            <p:ph type="ctrTitle" hasCustomPrompt="1"/>
          </p:nvPr>
        </p:nvSpPr>
        <p:spPr>
          <a:xfrm>
            <a:off x="540000" y="2306068"/>
            <a:ext cx="8579838" cy="1620000"/>
          </a:xfrm>
        </p:spPr>
        <p:txBody>
          <a:bodyPr anchor="b"/>
          <a:lstStyle>
            <a:lvl1pPr marL="0" indent="0" algn="l">
              <a:lnSpc>
                <a:spcPct val="89000"/>
              </a:lnSpc>
              <a:spcBef>
                <a:spcPts val="0"/>
              </a:spcBef>
              <a:buFont typeface="Arial" panose="020B0604020202020204" pitchFamily="34" charset="0"/>
              <a:buNone/>
              <a:defRPr sz="3650" b="1" cap="all" baseline="0">
                <a:solidFill>
                  <a:schemeClr val="accent1"/>
                </a:solidFill>
                <a:latin typeface="+mj-lt"/>
              </a:defRPr>
            </a:lvl1pPr>
          </a:lstStyle>
          <a:p>
            <a:r>
              <a:rPr lang="de-DE"/>
              <a:t>Titel der Präsentation</a:t>
            </a:r>
            <a:br>
              <a:rPr lang="de-DE"/>
            </a:br>
            <a:r>
              <a:rPr lang="de-DE"/>
              <a:t>maximal drei Zeilen</a:t>
            </a:r>
          </a:p>
        </p:txBody>
      </p:sp>
      <p:sp>
        <p:nvSpPr>
          <p:cNvPr id="18" name="Vertikaler Textplatzhalter 2">
            <a:extLst>
              <a:ext uri="{FF2B5EF4-FFF2-40B4-BE49-F238E27FC236}">
                <a16:creationId xmlns:a16="http://schemas.microsoft.com/office/drawing/2014/main" id="{8EBB1262-3AFB-4E01-95A8-4EDC5F4C0920}"/>
              </a:ext>
            </a:extLst>
          </p:cNvPr>
          <p:cNvSpPr>
            <a:spLocks noGrp="1"/>
          </p:cNvSpPr>
          <p:nvPr>
            <p:ph type="body" orient="vert" idx="13" hasCustomPrompt="1"/>
          </p:nvPr>
        </p:nvSpPr>
        <p:spPr>
          <a:xfrm>
            <a:off x="539998" y="5868000"/>
            <a:ext cx="8579838" cy="504000"/>
          </a:xfrm>
        </p:spPr>
        <p:txBody>
          <a:bodyPr vert="horz" anchor="b" anchorCtr="0"/>
          <a:lstStyle>
            <a:lvl1pPr marL="0" marR="0" indent="0" algn="l" defTabSz="914400" rtl="0" eaLnBrk="1" fontAlgn="auto" latinLnBrk="0" hangingPunct="1">
              <a:lnSpc>
                <a:spcPct val="93000"/>
              </a:lnSpc>
              <a:spcBef>
                <a:spcPts val="0"/>
              </a:spcBef>
              <a:spcAft>
                <a:spcPts val="0"/>
              </a:spcAft>
              <a:buClrTx/>
              <a:buSzTx/>
              <a:buFont typeface="Arial" panose="020B0604020202020204" pitchFamily="34" charset="0"/>
              <a:buNone/>
              <a:tabLst/>
              <a:defRPr sz="1600" cap="all" baseline="0">
                <a:solidFill>
                  <a:schemeClr val="accent1"/>
                </a:solidFill>
              </a:defRPr>
            </a:lvl1pPr>
            <a:lvl2pPr marL="0" indent="0">
              <a:lnSpc>
                <a:spcPct val="93000"/>
              </a:lnSpc>
              <a:spcBef>
                <a:spcPts val="0"/>
              </a:spcBef>
              <a:buFont typeface="Arial" panose="020B0604020202020204" pitchFamily="34" charset="0"/>
              <a:buNone/>
              <a:defRPr sz="1600" cap="all" baseline="0">
                <a:solidFill>
                  <a:schemeClr val="accent1"/>
                </a:solidFill>
              </a:defRPr>
            </a:lvl2pPr>
            <a:lvl3pPr marL="0" indent="0">
              <a:lnSpc>
                <a:spcPct val="93000"/>
              </a:lnSpc>
              <a:spcBef>
                <a:spcPts val="0"/>
              </a:spcBef>
              <a:buNone/>
              <a:defRPr sz="1600" cap="all" baseline="0">
                <a:solidFill>
                  <a:schemeClr val="accent1"/>
                </a:solidFill>
              </a:defRPr>
            </a:lvl3pPr>
            <a:lvl4pPr marL="0" indent="0">
              <a:lnSpc>
                <a:spcPct val="93000"/>
              </a:lnSpc>
              <a:spcBef>
                <a:spcPts val="0"/>
              </a:spcBef>
              <a:buNone/>
              <a:defRPr sz="1600" cap="all" baseline="0">
                <a:solidFill>
                  <a:schemeClr val="accent1"/>
                </a:solidFill>
              </a:defRPr>
            </a:lvl4pPr>
            <a:lvl5pPr marL="0" indent="0">
              <a:lnSpc>
                <a:spcPct val="93000"/>
              </a:lnSpc>
              <a:spcBef>
                <a:spcPts val="0"/>
              </a:spcBef>
              <a:buNone/>
              <a:defRPr sz="1600" cap="all" baseline="0">
                <a:solidFill>
                  <a:schemeClr val="accent1"/>
                </a:solidFill>
              </a:defRPr>
            </a:lvl5pPr>
            <a:lvl6pPr marL="0" indent="0">
              <a:lnSpc>
                <a:spcPct val="93000"/>
              </a:lnSpc>
              <a:spcBef>
                <a:spcPts val="0"/>
              </a:spcBef>
              <a:buNone/>
              <a:defRPr sz="1600" cap="all" baseline="0">
                <a:solidFill>
                  <a:schemeClr val="accent1"/>
                </a:solidFill>
              </a:defRPr>
            </a:lvl6pPr>
            <a:lvl7pPr marL="0" indent="0">
              <a:lnSpc>
                <a:spcPct val="93000"/>
              </a:lnSpc>
              <a:spcBef>
                <a:spcPts val="0"/>
              </a:spcBef>
              <a:buNone/>
              <a:defRPr sz="1600" cap="all" baseline="0">
                <a:solidFill>
                  <a:schemeClr val="accent1"/>
                </a:solidFill>
              </a:defRPr>
            </a:lvl7pPr>
            <a:lvl8pPr marL="0" indent="0">
              <a:lnSpc>
                <a:spcPct val="93000"/>
              </a:lnSpc>
              <a:spcBef>
                <a:spcPts val="0"/>
              </a:spcBef>
              <a:buNone/>
              <a:defRPr sz="1600" cap="all" baseline="0">
                <a:solidFill>
                  <a:schemeClr val="accent1"/>
                </a:solidFill>
              </a:defRPr>
            </a:lvl8pPr>
            <a:lvl9pPr marL="0" indent="0">
              <a:lnSpc>
                <a:spcPct val="93000"/>
              </a:lnSpc>
              <a:spcBef>
                <a:spcPts val="0"/>
              </a:spcBef>
              <a:buNone/>
              <a:defRPr sz="1600" cap="all" baseline="0">
                <a:solidFill>
                  <a:schemeClr val="accent1"/>
                </a:solidFill>
              </a:defRPr>
            </a:lvl9pPr>
          </a:lstStyle>
          <a:p>
            <a:pPr lvl="0"/>
            <a:r>
              <a:rPr lang="de-DE"/>
              <a:t>Name Autor/in auf erster Ebene // für Funktionsbezeichnung Autor/in </a:t>
            </a:r>
            <a:br>
              <a:rPr lang="de-DE"/>
            </a:br>
            <a:r>
              <a:rPr lang="de-DE"/>
              <a:t>&gt;&gt; Menü &gt; Start &gt; Absatz &gt; Listenebne erhöhen</a:t>
            </a:r>
          </a:p>
        </p:txBody>
      </p:sp>
      <p:grpSp>
        <p:nvGrpSpPr>
          <p:cNvPr id="13" name="Regieanweisungen"/>
          <p:cNvGrpSpPr/>
          <p:nvPr userDrawn="1"/>
        </p:nvGrpSpPr>
        <p:grpSpPr>
          <a:xfrm>
            <a:off x="731838" y="-684000"/>
            <a:ext cx="14244162" cy="2925388"/>
            <a:chOff x="731838" y="-684000"/>
            <a:chExt cx="14244162" cy="2925388"/>
          </a:xfrm>
        </p:grpSpPr>
        <p:sp>
          <p:nvSpPr>
            <p:cNvPr id="16" name="Hilfslinien">
              <a:extLst>
                <a:ext uri="{FF2B5EF4-FFF2-40B4-BE49-F238E27FC236}">
                  <a16:creationId xmlns:a16="http://schemas.microsoft.com/office/drawing/2014/main" id="{69A25A78-C7BA-4531-A577-BECC94CE3A00}"/>
                </a:ext>
              </a:extLst>
            </p:cNvPr>
            <p:cNvSpPr txBox="1"/>
            <p:nvPr userDrawn="1"/>
          </p:nvSpPr>
          <p:spPr>
            <a:xfrm rot="10800000" flipH="1" flipV="1">
              <a:off x="731838" y="-684000"/>
              <a:ext cx="10728325" cy="540000"/>
            </a:xfrm>
            <a:prstGeom prst="rect">
              <a:avLst/>
            </a:prstGeom>
            <a:noFill/>
            <a:ln w="12700">
              <a:noFill/>
            </a:ln>
          </p:spPr>
          <p:txBody>
            <a:bodyPr vert="horz" wrap="square" lIns="0" tIns="0" rIns="0" bIns="0" rtlCol="0" anchor="b"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ctr" defTabSz="2871412"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Hilfslinien anzeigen über Menü: </a:t>
              </a:r>
            </a:p>
            <a:p>
              <a:pPr marL="0" marR="0" lvl="0" indent="0" algn="ctr" defTabSz="2871412"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a:ln>
                    <a:noFill/>
                  </a:ln>
                  <a:solidFill>
                    <a:schemeClr val="tx1">
                      <a:lumMod val="50000"/>
                    </a:schemeClr>
                  </a:solidFill>
                  <a:effectLst/>
                  <a:uLnTx/>
                  <a:uFillTx/>
                  <a:latin typeface="+mn-lt"/>
                  <a:ea typeface="+mn-ea"/>
                  <a:cs typeface="+mn-cs"/>
                </a:rPr>
                <a:t>Ansicht &gt; Anzeigen &gt; </a:t>
              </a: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Haken</a:t>
              </a:r>
              <a:r>
                <a:rPr kumimoji="0" lang="de-DE" sz="1600" b="1" i="0" u="none" strike="noStrike" kern="1200" cap="none" spc="0" normalizeH="0" baseline="0" noProof="0">
                  <a:ln>
                    <a:noFill/>
                  </a:ln>
                  <a:solidFill>
                    <a:schemeClr val="tx1">
                      <a:lumMod val="50000"/>
                    </a:schemeClr>
                  </a:solidFill>
                  <a:effectLst/>
                  <a:uLnTx/>
                  <a:uFillTx/>
                  <a:latin typeface="+mn-lt"/>
                  <a:ea typeface="+mn-ea"/>
                  <a:cs typeface="+mn-cs"/>
                </a:rPr>
                <a:t> </a:t>
              </a: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bei</a:t>
              </a:r>
              <a:r>
                <a:rPr kumimoji="0" lang="de-DE" sz="1600" b="1" i="0" u="none" strike="noStrike" kern="1200" cap="none" spc="0" normalizeH="0" baseline="0" noProof="0">
                  <a:ln>
                    <a:noFill/>
                  </a:ln>
                  <a:solidFill>
                    <a:schemeClr val="tx1">
                      <a:lumMod val="50000"/>
                    </a:schemeClr>
                  </a:solidFill>
                  <a:effectLst/>
                  <a:uLnTx/>
                  <a:uFillTx/>
                  <a:latin typeface="+mn-lt"/>
                  <a:ea typeface="+mn-ea"/>
                  <a:cs typeface="+mn-cs"/>
                </a:rPr>
                <a:t> Führungslinien </a:t>
              </a: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setzen</a:t>
              </a:r>
            </a:p>
          </p:txBody>
        </p:sp>
        <p:sp>
          <p:nvSpPr>
            <p:cNvPr id="19" name="Zurücksetzen">
              <a:extLst>
                <a:ext uri="{FF2B5EF4-FFF2-40B4-BE49-F238E27FC236}">
                  <a16:creationId xmlns:a16="http://schemas.microsoft.com/office/drawing/2014/main" id="{B73AFC4D-6B0A-4156-9AE4-E2167CE9728C}"/>
                </a:ext>
              </a:extLst>
            </p:cNvPr>
            <p:cNvSpPr txBox="1"/>
            <p:nvPr userDrawn="1"/>
          </p:nvSpPr>
          <p:spPr>
            <a:xfrm rot="10800000" flipH="1" flipV="1">
              <a:off x="12348000" y="0"/>
              <a:ext cx="2628000" cy="790575"/>
            </a:xfrm>
            <a:prstGeom prst="rect">
              <a:avLst/>
            </a:prstGeom>
            <a:noFill/>
            <a:ln w="12700">
              <a:noFill/>
            </a:ln>
          </p:spPr>
          <p:txBody>
            <a:bodyPr vert="horz" wrap="square" lIns="0" tIns="0" rIns="0" bIns="0" rtlCol="0" anchor="t"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a:solidFill>
                    <a:schemeClr val="tx1">
                      <a:lumMod val="50000"/>
                    </a:schemeClr>
                  </a:solidFill>
                  <a:latin typeface="+mn-lt"/>
                </a:rPr>
                <a:t>Folie in Ursprungsform </a:t>
              </a:r>
            </a:p>
            <a:p>
              <a:pPr indent="0" algn="l">
                <a:lnSpc>
                  <a:spcPct val="100000"/>
                </a:lnSpc>
                <a:spcBef>
                  <a:spcPts val="0"/>
                </a:spcBef>
                <a:spcAft>
                  <a:spcPts val="0"/>
                </a:spcAft>
              </a:pPr>
              <a:r>
                <a:rPr lang="de-DE" sz="1600" b="0" baseline="0">
                  <a:solidFill>
                    <a:schemeClr val="tx1">
                      <a:lumMod val="50000"/>
                    </a:schemeClr>
                  </a:solidFill>
                  <a:latin typeface="+mn-lt"/>
                </a:rPr>
                <a:t>bringen über Menü:</a:t>
              </a:r>
            </a:p>
            <a:p>
              <a:pPr indent="0" algn="l">
                <a:lnSpc>
                  <a:spcPct val="100000"/>
                </a:lnSpc>
                <a:spcBef>
                  <a:spcPts val="0"/>
                </a:spcBef>
                <a:spcAft>
                  <a:spcPts val="0"/>
                </a:spcAft>
              </a:pPr>
              <a:r>
                <a:rPr lang="de-DE" sz="1600" b="1" baseline="0">
                  <a:solidFill>
                    <a:schemeClr val="tx1">
                      <a:lumMod val="50000"/>
                    </a:schemeClr>
                  </a:solidFill>
                  <a:latin typeface="+mn-lt"/>
                </a:rPr>
                <a:t>Start &gt; Folien &gt; Zurücksetzen</a:t>
              </a:r>
            </a:p>
          </p:txBody>
        </p:sp>
        <p:sp>
          <p:nvSpPr>
            <p:cNvPr id="20" name="Layoutwechsel">
              <a:extLst>
                <a:ext uri="{FF2B5EF4-FFF2-40B4-BE49-F238E27FC236}">
                  <a16:creationId xmlns:a16="http://schemas.microsoft.com/office/drawing/2014/main" id="{558A2C68-AC8D-4D15-A369-05C5BB3A3598}"/>
                </a:ext>
              </a:extLst>
            </p:cNvPr>
            <p:cNvSpPr txBox="1"/>
            <p:nvPr userDrawn="1"/>
          </p:nvSpPr>
          <p:spPr>
            <a:xfrm rot="10800000" flipH="1" flipV="1">
              <a:off x="12348000" y="1449388"/>
              <a:ext cx="2628000" cy="792000"/>
            </a:xfrm>
            <a:prstGeom prst="rect">
              <a:avLst/>
            </a:prstGeom>
            <a:noFill/>
            <a:ln w="12700">
              <a:noFill/>
            </a:ln>
          </p:spPr>
          <p:txBody>
            <a:bodyPr vert="horz" wrap="square" lIns="0" tIns="0" rIns="0" bIns="0" rtlCol="0" anchor="t"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a:solidFill>
                    <a:schemeClr val="tx1">
                      <a:lumMod val="50000"/>
                    </a:schemeClr>
                  </a:solidFill>
                  <a:latin typeface="+mn-lt"/>
                </a:rPr>
                <a:t>Wechsel des Folienlayouts </a:t>
              </a:r>
              <a:br>
                <a:rPr lang="de-DE" sz="1600" b="0" baseline="0">
                  <a:solidFill>
                    <a:schemeClr val="tx1">
                      <a:lumMod val="50000"/>
                    </a:schemeClr>
                  </a:solidFill>
                  <a:latin typeface="+mn-lt"/>
                </a:rPr>
              </a:br>
              <a:r>
                <a:rPr lang="de-DE" sz="1600" b="0" baseline="0">
                  <a:solidFill>
                    <a:schemeClr val="tx1">
                      <a:lumMod val="50000"/>
                    </a:schemeClr>
                  </a:solidFill>
                  <a:latin typeface="+mn-lt"/>
                </a:rPr>
                <a:t>im Menü über:</a:t>
              </a:r>
            </a:p>
            <a:p>
              <a:pPr marL="0" marR="0" lvl="0" indent="0" algn="l"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Start &gt; Folien &gt; Layout</a:t>
              </a:r>
            </a:p>
          </p:txBody>
        </p:sp>
      </p:grpSp>
      <p:sp>
        <p:nvSpPr>
          <p:cNvPr id="4" name="Datumsplatzhalter 3"/>
          <p:cNvSpPr>
            <a:spLocks noGrp="1"/>
          </p:cNvSpPr>
          <p:nvPr>
            <p:ph type="dt" sz="half" idx="14"/>
          </p:nvPr>
        </p:nvSpPr>
        <p:spPr>
          <a:xfrm>
            <a:off x="731836" y="7259458"/>
            <a:ext cx="9435600" cy="162000"/>
          </a:xfrm>
        </p:spPr>
        <p:txBody>
          <a:bodyPr/>
          <a:lstStyle/>
          <a:p>
            <a:r>
              <a:rPr lang="de-DE"/>
              <a:t>Veranstaltung/Bezeichnung &amp; Datum wie auf Titelfolie</a:t>
            </a:r>
          </a:p>
        </p:txBody>
      </p:sp>
      <p:sp>
        <p:nvSpPr>
          <p:cNvPr id="5" name="Fußzeilenplatzhalter 4"/>
          <p:cNvSpPr>
            <a:spLocks noGrp="1"/>
          </p:cNvSpPr>
          <p:nvPr>
            <p:ph type="ftr" sz="quarter" idx="15"/>
          </p:nvPr>
        </p:nvSpPr>
        <p:spPr>
          <a:xfrm>
            <a:off x="731836" y="7099368"/>
            <a:ext cx="9435600" cy="162000"/>
          </a:xfrm>
        </p:spPr>
        <p:txBody>
          <a:bodyPr/>
          <a:lstStyle/>
          <a:p>
            <a:r>
              <a:rPr lang="de-DE"/>
              <a:t>Titel der Präsentation wie auf Titelfolie</a:t>
            </a:r>
          </a:p>
        </p:txBody>
      </p:sp>
      <p:sp>
        <p:nvSpPr>
          <p:cNvPr id="6" name="Foliennummernplatzhalter 5"/>
          <p:cNvSpPr>
            <a:spLocks noGrp="1"/>
          </p:cNvSpPr>
          <p:nvPr>
            <p:ph type="sldNum" sz="quarter" idx="16"/>
          </p:nvPr>
        </p:nvSpPr>
        <p:spPr>
          <a:xfrm>
            <a:off x="10897200" y="7099368"/>
            <a:ext cx="1080000" cy="162000"/>
          </a:xfrm>
        </p:spPr>
        <p:txBody>
          <a:bodyPr/>
          <a:lstStyle/>
          <a:p>
            <a:r>
              <a:rPr lang="de-DE"/>
              <a:t>Seite </a:t>
            </a:r>
            <a:fld id="{ADD7824D-2DCF-4DDA-BE8D-0B7ABA078092}" type="slidenum">
              <a:rPr lang="de-DE" smtClean="0"/>
              <a:pPr/>
              <a:t>‹Nr.›</a:t>
            </a:fld>
            <a:endParaRPr lang="de-DE"/>
          </a:p>
        </p:txBody>
      </p:sp>
    </p:spTree>
    <p:extLst>
      <p:ext uri="{BB962C8B-B14F-4D97-AF65-F5344CB8AC3E}">
        <p14:creationId xmlns:p14="http://schemas.microsoft.com/office/powerpoint/2010/main" val="171469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pitelübersich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1B2DF408-2898-42F2-914F-6E35F61C470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9" b="19"/>
          <a:stretch/>
        </p:blipFill>
        <p:spPr>
          <a:xfrm>
            <a:off x="216000" y="216001"/>
            <a:ext cx="11761200" cy="5835599"/>
          </a:xfrm>
          <a:prstGeom prst="rect">
            <a:avLst/>
          </a:prstGeom>
        </p:spPr>
      </p:pic>
      <p:sp>
        <p:nvSpPr>
          <p:cNvPr id="6" name="KBV Signet">
            <a:extLst>
              <a:ext uri="{FF2B5EF4-FFF2-40B4-BE49-F238E27FC236}">
                <a16:creationId xmlns:a16="http://schemas.microsoft.com/office/drawing/2014/main" id="{3714DB7D-1452-4E59-AAD1-7AC437FDB646}"/>
              </a:ext>
            </a:extLst>
          </p:cNvPr>
          <p:cNvSpPr>
            <a:spLocks noChangeAspect="1" noEditPoints="1"/>
          </p:cNvSpPr>
          <p:nvPr userDrawn="1"/>
        </p:nvSpPr>
        <p:spPr bwMode="auto">
          <a:xfrm>
            <a:off x="216000" y="6267600"/>
            <a:ext cx="374400" cy="374400"/>
          </a:xfrm>
          <a:custGeom>
            <a:avLst/>
            <a:gdLst>
              <a:gd name="T0" fmla="*/ 2102 w 2102"/>
              <a:gd name="T1" fmla="*/ 2102 h 2102"/>
              <a:gd name="T2" fmla="*/ 0 w 2102"/>
              <a:gd name="T3" fmla="*/ 0 h 2102"/>
              <a:gd name="T4" fmla="*/ 384 w 2102"/>
              <a:gd name="T5" fmla="*/ 1629 h 2102"/>
              <a:gd name="T6" fmla="*/ 328 w 2102"/>
              <a:gd name="T7" fmla="*/ 1715 h 2102"/>
              <a:gd name="T8" fmla="*/ 534 w 2102"/>
              <a:gd name="T9" fmla="*/ 1684 h 2102"/>
              <a:gd name="T10" fmla="*/ 479 w 2102"/>
              <a:gd name="T11" fmla="*/ 1284 h 2102"/>
              <a:gd name="T12" fmla="*/ 534 w 2102"/>
              <a:gd name="T13" fmla="*/ 1198 h 2102"/>
              <a:gd name="T14" fmla="*/ 328 w 2102"/>
              <a:gd name="T15" fmla="*/ 1229 h 2102"/>
              <a:gd name="T16" fmla="*/ 384 w 2102"/>
              <a:gd name="T17" fmla="*/ 1629 h 2102"/>
              <a:gd name="T18" fmla="*/ 1741 w 2102"/>
              <a:gd name="T19" fmla="*/ 1284 h 2102"/>
              <a:gd name="T20" fmla="*/ 1800 w 2102"/>
              <a:gd name="T21" fmla="*/ 1198 h 2102"/>
              <a:gd name="T22" fmla="*/ 1637 w 2102"/>
              <a:gd name="T23" fmla="*/ 1228 h 2102"/>
              <a:gd name="T24" fmla="*/ 1682 w 2102"/>
              <a:gd name="T25" fmla="*/ 1277 h 2102"/>
              <a:gd name="T26" fmla="*/ 1581 w 2102"/>
              <a:gd name="T27" fmla="*/ 1631 h 2102"/>
              <a:gd name="T28" fmla="*/ 1548 w 2102"/>
              <a:gd name="T29" fmla="*/ 1512 h 2102"/>
              <a:gd name="T30" fmla="*/ 1474 w 2102"/>
              <a:gd name="T31" fmla="*/ 1258 h 2102"/>
              <a:gd name="T32" fmla="*/ 1521 w 2102"/>
              <a:gd name="T33" fmla="*/ 1198 h 2102"/>
              <a:gd name="T34" fmla="*/ 1320 w 2102"/>
              <a:gd name="T35" fmla="*/ 1228 h 2102"/>
              <a:gd name="T36" fmla="*/ 1518 w 2102"/>
              <a:gd name="T37" fmla="*/ 1715 h 2102"/>
              <a:gd name="T38" fmla="*/ 1266 w 2102"/>
              <a:gd name="T39" fmla="*/ 1330 h 2102"/>
              <a:gd name="T40" fmla="*/ 869 w 2102"/>
              <a:gd name="T41" fmla="*/ 1198 h 2102"/>
              <a:gd name="T42" fmla="*/ 924 w 2102"/>
              <a:gd name="T43" fmla="*/ 1284 h 2102"/>
              <a:gd name="T44" fmla="*/ 869 w 2102"/>
              <a:gd name="T45" fmla="*/ 1684 h 2102"/>
              <a:gd name="T46" fmla="*/ 1112 w 2102"/>
              <a:gd name="T47" fmla="*/ 1715 h 2102"/>
              <a:gd name="T48" fmla="*/ 1164 w 2102"/>
              <a:gd name="T49" fmla="*/ 1446 h 2102"/>
              <a:gd name="T50" fmla="*/ 1266 w 2102"/>
              <a:gd name="T51" fmla="*/ 1330 h 2102"/>
              <a:gd name="T52" fmla="*/ 1090 w 2102"/>
              <a:gd name="T53" fmla="*/ 1471 h 2102"/>
              <a:gd name="T54" fmla="*/ 1096 w 2102"/>
              <a:gd name="T55" fmla="*/ 1671 h 2102"/>
              <a:gd name="T56" fmla="*/ 1021 w 2102"/>
              <a:gd name="T57" fmla="*/ 1471 h 2102"/>
              <a:gd name="T58" fmla="*/ 1080 w 2102"/>
              <a:gd name="T59" fmla="*/ 1427 h 2102"/>
              <a:gd name="T60" fmla="*/ 1021 w 2102"/>
              <a:gd name="T61" fmla="*/ 1243 h 2102"/>
              <a:gd name="T62" fmla="*/ 1167 w 2102"/>
              <a:gd name="T63" fmla="*/ 1336 h 2102"/>
              <a:gd name="T64" fmla="*/ 771 w 2102"/>
              <a:gd name="T65" fmla="*/ 1228 h 2102"/>
              <a:gd name="T66" fmla="*/ 608 w 2102"/>
              <a:gd name="T67" fmla="*/ 1198 h 2102"/>
              <a:gd name="T68" fmla="*/ 644 w 2102"/>
              <a:gd name="T69" fmla="*/ 1250 h 2102"/>
              <a:gd name="T70" fmla="*/ 491 w 2102"/>
              <a:gd name="T71" fmla="*/ 1451 h 2102"/>
              <a:gd name="T72" fmla="*/ 786 w 2102"/>
              <a:gd name="T73" fmla="*/ 1715 h 2102"/>
              <a:gd name="T74" fmla="*/ 721 w 2102"/>
              <a:gd name="T75" fmla="*/ 1647 h 2102"/>
              <a:gd name="T76" fmla="*/ 682 w 2102"/>
              <a:gd name="T77" fmla="*/ 1291 h 2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02" h="2102">
                <a:moveTo>
                  <a:pt x="0" y="2102"/>
                </a:moveTo>
                <a:lnTo>
                  <a:pt x="2102" y="2102"/>
                </a:lnTo>
                <a:lnTo>
                  <a:pt x="2102" y="0"/>
                </a:lnTo>
                <a:lnTo>
                  <a:pt x="0" y="0"/>
                </a:lnTo>
                <a:lnTo>
                  <a:pt x="0" y="2102"/>
                </a:lnTo>
                <a:close/>
                <a:moveTo>
                  <a:pt x="384" y="1629"/>
                </a:moveTo>
                <a:cubicBezTo>
                  <a:pt x="384" y="1672"/>
                  <a:pt x="373" y="1683"/>
                  <a:pt x="328" y="1684"/>
                </a:cubicBezTo>
                <a:lnTo>
                  <a:pt x="328" y="1715"/>
                </a:lnTo>
                <a:lnTo>
                  <a:pt x="534" y="1715"/>
                </a:lnTo>
                <a:lnTo>
                  <a:pt x="534" y="1684"/>
                </a:lnTo>
                <a:cubicBezTo>
                  <a:pt x="490" y="1683"/>
                  <a:pt x="479" y="1672"/>
                  <a:pt x="479" y="1629"/>
                </a:cubicBezTo>
                <a:lnTo>
                  <a:pt x="479" y="1284"/>
                </a:lnTo>
                <a:cubicBezTo>
                  <a:pt x="479" y="1241"/>
                  <a:pt x="490" y="1229"/>
                  <a:pt x="534" y="1229"/>
                </a:cubicBezTo>
                <a:lnTo>
                  <a:pt x="534" y="1198"/>
                </a:lnTo>
                <a:lnTo>
                  <a:pt x="328" y="1198"/>
                </a:lnTo>
                <a:lnTo>
                  <a:pt x="328" y="1229"/>
                </a:lnTo>
                <a:cubicBezTo>
                  <a:pt x="373" y="1229"/>
                  <a:pt x="384" y="1241"/>
                  <a:pt x="384" y="1284"/>
                </a:cubicBezTo>
                <a:lnTo>
                  <a:pt x="384" y="1629"/>
                </a:lnTo>
                <a:close/>
                <a:moveTo>
                  <a:pt x="1601" y="1715"/>
                </a:moveTo>
                <a:lnTo>
                  <a:pt x="1741" y="1284"/>
                </a:lnTo>
                <a:cubicBezTo>
                  <a:pt x="1755" y="1240"/>
                  <a:pt x="1767" y="1232"/>
                  <a:pt x="1800" y="1228"/>
                </a:cubicBezTo>
                <a:lnTo>
                  <a:pt x="1800" y="1198"/>
                </a:lnTo>
                <a:lnTo>
                  <a:pt x="1637" y="1198"/>
                </a:lnTo>
                <a:lnTo>
                  <a:pt x="1637" y="1228"/>
                </a:lnTo>
                <a:cubicBezTo>
                  <a:pt x="1671" y="1229"/>
                  <a:pt x="1686" y="1236"/>
                  <a:pt x="1686" y="1256"/>
                </a:cubicBezTo>
                <a:cubicBezTo>
                  <a:pt x="1686" y="1263"/>
                  <a:pt x="1684" y="1269"/>
                  <a:pt x="1682" y="1277"/>
                </a:cubicBezTo>
                <a:lnTo>
                  <a:pt x="1612" y="1511"/>
                </a:lnTo>
                <a:cubicBezTo>
                  <a:pt x="1598" y="1555"/>
                  <a:pt x="1586" y="1608"/>
                  <a:pt x="1581" y="1631"/>
                </a:cubicBezTo>
                <a:lnTo>
                  <a:pt x="1577" y="1631"/>
                </a:lnTo>
                <a:cubicBezTo>
                  <a:pt x="1571" y="1603"/>
                  <a:pt x="1559" y="1549"/>
                  <a:pt x="1548" y="1512"/>
                </a:cubicBezTo>
                <a:lnTo>
                  <a:pt x="1477" y="1277"/>
                </a:lnTo>
                <a:cubicBezTo>
                  <a:pt x="1475" y="1270"/>
                  <a:pt x="1474" y="1263"/>
                  <a:pt x="1474" y="1258"/>
                </a:cubicBezTo>
                <a:cubicBezTo>
                  <a:pt x="1474" y="1238"/>
                  <a:pt x="1488" y="1229"/>
                  <a:pt x="1521" y="1228"/>
                </a:cubicBezTo>
                <a:lnTo>
                  <a:pt x="1521" y="1198"/>
                </a:lnTo>
                <a:lnTo>
                  <a:pt x="1320" y="1198"/>
                </a:lnTo>
                <a:lnTo>
                  <a:pt x="1320" y="1228"/>
                </a:lnTo>
                <a:cubicBezTo>
                  <a:pt x="1353" y="1232"/>
                  <a:pt x="1362" y="1244"/>
                  <a:pt x="1376" y="1284"/>
                </a:cubicBezTo>
                <a:lnTo>
                  <a:pt x="1518" y="1715"/>
                </a:lnTo>
                <a:lnTo>
                  <a:pt x="1601" y="1715"/>
                </a:lnTo>
                <a:close/>
                <a:moveTo>
                  <a:pt x="1266" y="1330"/>
                </a:moveTo>
                <a:cubicBezTo>
                  <a:pt x="1266" y="1241"/>
                  <a:pt x="1205" y="1198"/>
                  <a:pt x="1086" y="1198"/>
                </a:cubicBezTo>
                <a:lnTo>
                  <a:pt x="869" y="1198"/>
                </a:lnTo>
                <a:lnTo>
                  <a:pt x="869" y="1229"/>
                </a:lnTo>
                <a:cubicBezTo>
                  <a:pt x="914" y="1229"/>
                  <a:pt x="924" y="1241"/>
                  <a:pt x="924" y="1284"/>
                </a:cubicBezTo>
                <a:lnTo>
                  <a:pt x="924" y="1629"/>
                </a:lnTo>
                <a:cubicBezTo>
                  <a:pt x="924" y="1672"/>
                  <a:pt x="914" y="1683"/>
                  <a:pt x="869" y="1684"/>
                </a:cubicBezTo>
                <a:lnTo>
                  <a:pt x="869" y="1715"/>
                </a:lnTo>
                <a:lnTo>
                  <a:pt x="1112" y="1715"/>
                </a:lnTo>
                <a:cubicBezTo>
                  <a:pt x="1221" y="1715"/>
                  <a:pt x="1290" y="1670"/>
                  <a:pt x="1290" y="1577"/>
                </a:cubicBezTo>
                <a:cubicBezTo>
                  <a:pt x="1290" y="1508"/>
                  <a:pt x="1250" y="1457"/>
                  <a:pt x="1164" y="1446"/>
                </a:cubicBezTo>
                <a:lnTo>
                  <a:pt x="1164" y="1443"/>
                </a:lnTo>
                <a:cubicBezTo>
                  <a:pt x="1232" y="1428"/>
                  <a:pt x="1266" y="1392"/>
                  <a:pt x="1266" y="1330"/>
                </a:cubicBezTo>
                <a:close/>
                <a:moveTo>
                  <a:pt x="1021" y="1471"/>
                </a:moveTo>
                <a:lnTo>
                  <a:pt x="1090" y="1471"/>
                </a:lnTo>
                <a:cubicBezTo>
                  <a:pt x="1166" y="1471"/>
                  <a:pt x="1190" y="1499"/>
                  <a:pt x="1190" y="1570"/>
                </a:cubicBezTo>
                <a:cubicBezTo>
                  <a:pt x="1190" y="1644"/>
                  <a:pt x="1166" y="1671"/>
                  <a:pt x="1096" y="1671"/>
                </a:cubicBezTo>
                <a:lnTo>
                  <a:pt x="1021" y="1671"/>
                </a:lnTo>
                <a:lnTo>
                  <a:pt x="1021" y="1471"/>
                </a:lnTo>
                <a:close/>
                <a:moveTo>
                  <a:pt x="1167" y="1336"/>
                </a:moveTo>
                <a:cubicBezTo>
                  <a:pt x="1167" y="1402"/>
                  <a:pt x="1146" y="1427"/>
                  <a:pt x="1080" y="1427"/>
                </a:cubicBezTo>
                <a:lnTo>
                  <a:pt x="1021" y="1427"/>
                </a:lnTo>
                <a:lnTo>
                  <a:pt x="1021" y="1243"/>
                </a:lnTo>
                <a:lnTo>
                  <a:pt x="1077" y="1243"/>
                </a:lnTo>
                <a:cubicBezTo>
                  <a:pt x="1143" y="1243"/>
                  <a:pt x="1167" y="1267"/>
                  <a:pt x="1167" y="1336"/>
                </a:cubicBezTo>
                <a:close/>
                <a:moveTo>
                  <a:pt x="682" y="1291"/>
                </a:moveTo>
                <a:cubicBezTo>
                  <a:pt x="721" y="1247"/>
                  <a:pt x="738" y="1232"/>
                  <a:pt x="771" y="1228"/>
                </a:cubicBezTo>
                <a:lnTo>
                  <a:pt x="771" y="1198"/>
                </a:lnTo>
                <a:lnTo>
                  <a:pt x="608" y="1198"/>
                </a:lnTo>
                <a:lnTo>
                  <a:pt x="608" y="1228"/>
                </a:lnTo>
                <a:cubicBezTo>
                  <a:pt x="632" y="1229"/>
                  <a:pt x="644" y="1236"/>
                  <a:pt x="644" y="1250"/>
                </a:cubicBezTo>
                <a:cubicBezTo>
                  <a:pt x="644" y="1256"/>
                  <a:pt x="641" y="1265"/>
                  <a:pt x="631" y="1277"/>
                </a:cubicBezTo>
                <a:lnTo>
                  <a:pt x="491" y="1451"/>
                </a:lnTo>
                <a:lnTo>
                  <a:pt x="653" y="1715"/>
                </a:lnTo>
                <a:lnTo>
                  <a:pt x="786" y="1715"/>
                </a:lnTo>
                <a:lnTo>
                  <a:pt x="786" y="1684"/>
                </a:lnTo>
                <a:cubicBezTo>
                  <a:pt x="751" y="1682"/>
                  <a:pt x="739" y="1675"/>
                  <a:pt x="721" y="1647"/>
                </a:cubicBezTo>
                <a:lnTo>
                  <a:pt x="576" y="1416"/>
                </a:lnTo>
                <a:lnTo>
                  <a:pt x="682" y="1291"/>
                </a:lnTo>
                <a:close/>
              </a:path>
            </a:pathLst>
          </a:custGeom>
          <a:solidFill>
            <a:srgbClr val="C30059"/>
          </a:solidFill>
          <a:ln w="9525">
            <a:noFill/>
            <a:round/>
            <a:headEnd/>
            <a:tailEnd/>
          </a:ln>
        </p:spPr>
        <p:txBody>
          <a:bodyPr vert="horz" wrap="square" lIns="91440" tIns="45720" rIns="91440" bIns="45720" numCol="1" anchor="t" anchorCtr="0" compatLnSpc="1">
            <a:prstTxWarp prst="textNoShape">
              <a:avLst/>
            </a:prstTxWarp>
          </a:bodyPr>
          <a:lstStyle/>
          <a:p>
            <a:endParaRPr lang="de-DE"/>
          </a:p>
        </p:txBody>
      </p:sp>
      <p:sp>
        <p:nvSpPr>
          <p:cNvPr id="11" name="Untertitel 2">
            <a:extLst>
              <a:ext uri="{FF2B5EF4-FFF2-40B4-BE49-F238E27FC236}">
                <a16:creationId xmlns:a16="http://schemas.microsoft.com/office/drawing/2014/main" id="{96BEDA9E-32E3-4B06-9DCC-21CD39D26EDA}"/>
              </a:ext>
            </a:extLst>
          </p:cNvPr>
          <p:cNvSpPr>
            <a:spLocks noGrp="1"/>
          </p:cNvSpPr>
          <p:nvPr>
            <p:ph type="subTitle" idx="1" hasCustomPrompt="1"/>
          </p:nvPr>
        </p:nvSpPr>
        <p:spPr>
          <a:xfrm>
            <a:off x="731838" y="790575"/>
            <a:ext cx="10728325" cy="4967288"/>
          </a:xfrm>
        </p:spPr>
        <p:txBody>
          <a:bodyPr/>
          <a:lstStyle>
            <a:lvl1pPr marL="432000" indent="-432000" algn="l">
              <a:lnSpc>
                <a:spcPct val="90000"/>
              </a:lnSpc>
              <a:spcBef>
                <a:spcPts val="0"/>
              </a:spcBef>
              <a:buClrTx/>
              <a:buFont typeface="Calibri" panose="020F0502020204030204" pitchFamily="34" charset="0"/>
              <a:buChar char="↗"/>
              <a:defRPr sz="3000" b="1" cap="all" spc="100" baseline="0">
                <a:solidFill>
                  <a:schemeClr val="bg1"/>
                </a:solidFill>
                <a:latin typeface="+mj-lt"/>
              </a:defRPr>
            </a:lvl1pPr>
            <a:lvl2pPr marL="702000" indent="-324000" algn="l">
              <a:lnSpc>
                <a:spcPct val="95000"/>
              </a:lnSpc>
              <a:spcBef>
                <a:spcPts val="0"/>
              </a:spcBef>
              <a:buClrTx/>
              <a:buSzPct val="100000"/>
              <a:buFont typeface="Calibri" panose="020F0502020204030204" pitchFamily="34" charset="0"/>
              <a:buChar char="↗"/>
              <a:defRPr sz="2100" b="0" cap="all" spc="40" baseline="0">
                <a:solidFill>
                  <a:schemeClr val="bg1"/>
                </a:solidFill>
                <a:latin typeface="+mn-lt"/>
              </a:defRPr>
            </a:lvl2pPr>
            <a:lvl3pPr marL="702000" indent="-324000" algn="l">
              <a:lnSpc>
                <a:spcPct val="95000"/>
              </a:lnSpc>
              <a:spcBef>
                <a:spcPts val="0"/>
              </a:spcBef>
              <a:buClrTx/>
              <a:buSzPct val="100000"/>
              <a:buFont typeface="Calibri" panose="020F0502020204030204" pitchFamily="34" charset="0"/>
              <a:buChar char="↗"/>
              <a:defRPr sz="2100" b="0" cap="all" spc="40" baseline="0">
                <a:solidFill>
                  <a:schemeClr val="bg1"/>
                </a:solidFill>
                <a:latin typeface="+mn-lt"/>
              </a:defRPr>
            </a:lvl3pPr>
            <a:lvl4pPr marL="702000" indent="-324000" algn="l">
              <a:lnSpc>
                <a:spcPct val="95000"/>
              </a:lnSpc>
              <a:spcBef>
                <a:spcPts val="0"/>
              </a:spcBef>
              <a:buClrTx/>
              <a:buSzPct val="100000"/>
              <a:buFont typeface="Calibri" panose="020F0502020204030204" pitchFamily="34" charset="0"/>
              <a:buChar char="↗"/>
              <a:defRPr sz="2100" b="0" cap="all" spc="40" baseline="0">
                <a:solidFill>
                  <a:schemeClr val="bg1"/>
                </a:solidFill>
                <a:latin typeface="+mn-lt"/>
              </a:defRPr>
            </a:lvl4pPr>
            <a:lvl5pPr marL="702000" indent="-324000" algn="l">
              <a:lnSpc>
                <a:spcPct val="95000"/>
              </a:lnSpc>
              <a:spcBef>
                <a:spcPts val="0"/>
              </a:spcBef>
              <a:buClrTx/>
              <a:buSzPct val="100000"/>
              <a:buFont typeface="Calibri" panose="020F0502020204030204" pitchFamily="34" charset="0"/>
              <a:buChar char="↗"/>
              <a:defRPr sz="2100" b="0" cap="all" spc="40" baseline="0">
                <a:solidFill>
                  <a:schemeClr val="bg1"/>
                </a:solidFill>
                <a:latin typeface="+mn-lt"/>
              </a:defRPr>
            </a:lvl5pPr>
            <a:lvl6pPr marL="702000" indent="-324000" algn="l">
              <a:lnSpc>
                <a:spcPct val="95000"/>
              </a:lnSpc>
              <a:spcBef>
                <a:spcPts val="0"/>
              </a:spcBef>
              <a:buClrTx/>
              <a:buSzPct val="100000"/>
              <a:buFont typeface="Calibri" panose="020F0502020204030204" pitchFamily="34" charset="0"/>
              <a:buChar char="↗"/>
              <a:defRPr sz="2100" b="0" cap="all" spc="40" baseline="0">
                <a:solidFill>
                  <a:schemeClr val="bg1"/>
                </a:solidFill>
                <a:latin typeface="+mn-lt"/>
              </a:defRPr>
            </a:lvl6pPr>
            <a:lvl7pPr marL="702000" indent="-324000" algn="l">
              <a:lnSpc>
                <a:spcPct val="95000"/>
              </a:lnSpc>
              <a:spcBef>
                <a:spcPts val="0"/>
              </a:spcBef>
              <a:buClrTx/>
              <a:buSzPct val="100000"/>
              <a:buFont typeface="Calibri" panose="020F0502020204030204" pitchFamily="34" charset="0"/>
              <a:buChar char="↗"/>
              <a:defRPr sz="2100" b="0" cap="all" spc="40" baseline="0">
                <a:solidFill>
                  <a:schemeClr val="bg1"/>
                </a:solidFill>
                <a:latin typeface="+mn-lt"/>
              </a:defRPr>
            </a:lvl7pPr>
            <a:lvl8pPr marL="702000" indent="-324000" algn="l">
              <a:lnSpc>
                <a:spcPct val="95000"/>
              </a:lnSpc>
              <a:spcBef>
                <a:spcPts val="0"/>
              </a:spcBef>
              <a:buClrTx/>
              <a:buSzPct val="100000"/>
              <a:buFont typeface="Calibri" panose="020F0502020204030204" pitchFamily="34" charset="0"/>
              <a:buChar char="↗"/>
              <a:defRPr sz="2100" b="0" cap="all" spc="40" baseline="0">
                <a:solidFill>
                  <a:schemeClr val="bg1"/>
                </a:solidFill>
                <a:latin typeface="+mn-lt"/>
              </a:defRPr>
            </a:lvl8pPr>
            <a:lvl9pPr marL="702000" indent="-324000" algn="l">
              <a:lnSpc>
                <a:spcPct val="95000"/>
              </a:lnSpc>
              <a:spcBef>
                <a:spcPts val="0"/>
              </a:spcBef>
              <a:buClrTx/>
              <a:buSzPct val="100000"/>
              <a:buFont typeface="Calibri" panose="020F0502020204030204" pitchFamily="34" charset="0"/>
              <a:buChar char="↗"/>
              <a:defRPr sz="2100" b="0" cap="all" spc="40" baseline="0">
                <a:solidFill>
                  <a:schemeClr val="bg1"/>
                </a:solidFill>
                <a:latin typeface="+mn-lt"/>
              </a:defRPr>
            </a:lvl9pPr>
          </a:lstStyle>
          <a:p>
            <a:pPr lvl="0"/>
            <a:r>
              <a:rPr lang="de-DE"/>
              <a:t>Name Kapitel auf erster Ebene // für Unterkapitel &gt;&gt; Menü &gt; Start &gt; Absatz &gt; Listenebne erhöhen </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de-DE"/>
              <a:t>Siebte Ebene</a:t>
            </a:r>
          </a:p>
          <a:p>
            <a:pPr lvl="7"/>
            <a:r>
              <a:rPr lang="de-DE"/>
              <a:t>Achte Ebene</a:t>
            </a:r>
          </a:p>
          <a:p>
            <a:pPr lvl="8"/>
            <a:r>
              <a:rPr lang="de-DE"/>
              <a:t>Neunte Ebene</a:t>
            </a:r>
          </a:p>
        </p:txBody>
      </p:sp>
      <p:grpSp>
        <p:nvGrpSpPr>
          <p:cNvPr id="9" name="Regieanweisungen"/>
          <p:cNvGrpSpPr/>
          <p:nvPr userDrawn="1"/>
        </p:nvGrpSpPr>
        <p:grpSpPr>
          <a:xfrm>
            <a:off x="-2772000" y="-684000"/>
            <a:ext cx="17748000" cy="8064000"/>
            <a:chOff x="-2772000" y="-684000"/>
            <a:chExt cx="17748000" cy="8064000"/>
          </a:xfrm>
        </p:grpSpPr>
        <p:grpSp>
          <p:nvGrpSpPr>
            <p:cNvPr id="10" name="Listenebenen">
              <a:extLst>
                <a:ext uri="{FF2B5EF4-FFF2-40B4-BE49-F238E27FC236}">
                  <a16:creationId xmlns:a16="http://schemas.microsoft.com/office/drawing/2014/main" id="{621191B8-E656-49C2-A2C4-78BC1F5F5D8F}"/>
                </a:ext>
              </a:extLst>
            </p:cNvPr>
            <p:cNvGrpSpPr/>
            <p:nvPr userDrawn="1"/>
          </p:nvGrpSpPr>
          <p:grpSpPr>
            <a:xfrm>
              <a:off x="-2772000" y="1449387"/>
              <a:ext cx="2628000" cy="2042615"/>
              <a:chOff x="-1590588" y="1383862"/>
              <a:chExt cx="1831793" cy="761497"/>
            </a:xfrm>
          </p:grpSpPr>
          <p:sp>
            <p:nvSpPr>
              <p:cNvPr id="16" name="Text // Listenebene erhöhen">
                <a:extLst>
                  <a:ext uri="{FF2B5EF4-FFF2-40B4-BE49-F238E27FC236}">
                    <a16:creationId xmlns:a16="http://schemas.microsoft.com/office/drawing/2014/main" id="{DAB08ACD-1F05-4102-BB96-FCD2C3544D79}"/>
                  </a:ext>
                </a:extLst>
              </p:cNvPr>
              <p:cNvSpPr txBox="1"/>
              <p:nvPr userDrawn="1"/>
            </p:nvSpPr>
            <p:spPr>
              <a:xfrm>
                <a:off x="-1289471" y="1809834"/>
                <a:ext cx="853164" cy="134210"/>
              </a:xfrm>
              <a:prstGeom prst="rect">
                <a:avLst/>
              </a:prstGeom>
              <a:noFill/>
            </p:spPr>
            <p:txBody>
              <a:bodyPr wrap="square" lIns="0" tIns="0" rIns="0" bIns="0" rtlCol="0" anchor="ctr"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Listenebene</a:t>
                </a:r>
              </a:p>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erhöhen</a:t>
                </a:r>
              </a:p>
            </p:txBody>
          </p:sp>
          <p:sp>
            <p:nvSpPr>
              <p:cNvPr id="17" name="Text // Listenebene verringern">
                <a:extLst>
                  <a:ext uri="{FF2B5EF4-FFF2-40B4-BE49-F238E27FC236}">
                    <a16:creationId xmlns:a16="http://schemas.microsoft.com/office/drawing/2014/main" id="{94BD0034-9F6A-47F5-9D3B-E1838658C96B}"/>
                  </a:ext>
                </a:extLst>
              </p:cNvPr>
              <p:cNvSpPr txBox="1"/>
              <p:nvPr userDrawn="1"/>
            </p:nvSpPr>
            <p:spPr>
              <a:xfrm>
                <a:off x="-1289471" y="2011149"/>
                <a:ext cx="853164" cy="134210"/>
              </a:xfrm>
              <a:prstGeom prst="rect">
                <a:avLst/>
              </a:prstGeom>
              <a:noFill/>
            </p:spPr>
            <p:txBody>
              <a:bodyPr wrap="square" lIns="0" tIns="0" rIns="0" bIns="0" rtlCol="0" anchor="ctr"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Listenebene</a:t>
                </a:r>
              </a:p>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verringern</a:t>
                </a:r>
              </a:p>
            </p:txBody>
          </p:sp>
          <p:sp>
            <p:nvSpPr>
              <p:cNvPr id="18" name="Listenebenen">
                <a:extLst>
                  <a:ext uri="{FF2B5EF4-FFF2-40B4-BE49-F238E27FC236}">
                    <a16:creationId xmlns:a16="http://schemas.microsoft.com/office/drawing/2014/main" id="{C1750384-6105-4301-908C-B2EB3D281715}"/>
                  </a:ext>
                </a:extLst>
              </p:cNvPr>
              <p:cNvSpPr txBox="1"/>
              <p:nvPr userDrawn="1"/>
            </p:nvSpPr>
            <p:spPr>
              <a:xfrm rot="10800000" flipH="1" flipV="1">
                <a:off x="-1590588" y="1383862"/>
                <a:ext cx="1831793" cy="402629"/>
              </a:xfrm>
              <a:prstGeom prst="rect">
                <a:avLst/>
              </a:prstGeom>
              <a:noFill/>
              <a:ln w="12700">
                <a:noFill/>
              </a:ln>
            </p:spPr>
            <p:txBody>
              <a:bodyPr vert="horz" wrap="square" lIns="0" tIns="0" rIns="0" bIns="0" rtlCol="0" anchor="t"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0" baseline="0">
                    <a:solidFill>
                      <a:schemeClr val="tx1">
                        <a:lumMod val="50000"/>
                      </a:schemeClr>
                    </a:solidFill>
                    <a:latin typeface="+mn-lt"/>
                  </a:rPr>
                  <a:t>Wechsel der Textebene</a:t>
                </a:r>
              </a:p>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0" baseline="0">
                    <a:solidFill>
                      <a:schemeClr val="tx1">
                        <a:lumMod val="50000"/>
                      </a:schemeClr>
                    </a:solidFill>
                    <a:latin typeface="+mn-lt"/>
                  </a:rPr>
                  <a:t>im Menü über: </a:t>
                </a:r>
                <a:br>
                  <a:rPr lang="de-DE" sz="1600" b="0" baseline="0">
                    <a:solidFill>
                      <a:schemeClr val="tx1">
                        <a:lumMod val="50000"/>
                      </a:schemeClr>
                    </a:solidFill>
                    <a:latin typeface="+mn-lt"/>
                  </a:rPr>
                </a:br>
                <a:r>
                  <a:rPr lang="de-DE" sz="1600" b="1" baseline="0">
                    <a:solidFill>
                      <a:schemeClr val="tx1">
                        <a:lumMod val="50000"/>
                      </a:schemeClr>
                    </a:solidFill>
                    <a:latin typeface="+mn-lt"/>
                  </a:rPr>
                  <a:t>Start &gt; Absatz &gt; Listenebene erhöhen/verringern</a:t>
                </a:r>
              </a:p>
            </p:txBody>
          </p:sp>
          <p:pic>
            <p:nvPicPr>
              <p:cNvPr id="19" name="Bild // Listenebene verringern">
                <a:extLst>
                  <a:ext uri="{FF2B5EF4-FFF2-40B4-BE49-F238E27FC236}">
                    <a16:creationId xmlns:a16="http://schemas.microsoft.com/office/drawing/2014/main" id="{4FDADF39-38E0-4662-BF43-0959D08637DE}"/>
                  </a:ext>
                </a:extLst>
              </p:cNvPr>
              <p:cNvPicPr>
                <a:picLocks noChangeAspect="1"/>
              </p:cNvPicPr>
              <p:nvPr userDrawn="1"/>
            </p:nvPicPr>
            <p:blipFill>
              <a:blip r:embed="rId3"/>
              <a:stretch>
                <a:fillRect/>
              </a:stretch>
            </p:blipFill>
            <p:spPr>
              <a:xfrm>
                <a:off x="-300806" y="2011149"/>
                <a:ext cx="542011" cy="134210"/>
              </a:xfrm>
              <a:prstGeom prst="rect">
                <a:avLst/>
              </a:prstGeom>
              <a:noFill/>
              <a:ln>
                <a:noFill/>
              </a:ln>
            </p:spPr>
          </p:pic>
          <p:pic>
            <p:nvPicPr>
              <p:cNvPr id="20" name="Bild // Listenebene erhöhen">
                <a:extLst>
                  <a:ext uri="{FF2B5EF4-FFF2-40B4-BE49-F238E27FC236}">
                    <a16:creationId xmlns:a16="http://schemas.microsoft.com/office/drawing/2014/main" id="{38A0D888-3691-4D61-B87F-2116AE5ED076}"/>
                  </a:ext>
                </a:extLst>
              </p:cNvPr>
              <p:cNvPicPr>
                <a:picLocks noChangeAspect="1"/>
              </p:cNvPicPr>
              <p:nvPr userDrawn="1"/>
            </p:nvPicPr>
            <p:blipFill>
              <a:blip r:embed="rId4"/>
              <a:stretch>
                <a:fillRect/>
              </a:stretch>
            </p:blipFill>
            <p:spPr>
              <a:xfrm>
                <a:off x="-300806" y="1809834"/>
                <a:ext cx="542011" cy="134210"/>
              </a:xfrm>
              <a:prstGeom prst="rect">
                <a:avLst/>
              </a:prstGeom>
              <a:noFill/>
              <a:ln>
                <a:noFill/>
              </a:ln>
            </p:spPr>
          </p:pic>
        </p:grpSp>
        <p:sp>
          <p:nvSpPr>
            <p:cNvPr id="12" name="Hilfslinien">
              <a:extLst>
                <a:ext uri="{FF2B5EF4-FFF2-40B4-BE49-F238E27FC236}">
                  <a16:creationId xmlns:a16="http://schemas.microsoft.com/office/drawing/2014/main" id="{69A25A78-C7BA-4531-A577-BECC94CE3A00}"/>
                </a:ext>
              </a:extLst>
            </p:cNvPr>
            <p:cNvSpPr txBox="1"/>
            <p:nvPr userDrawn="1"/>
          </p:nvSpPr>
          <p:spPr>
            <a:xfrm rot="10800000" flipH="1" flipV="1">
              <a:off x="731838" y="-684000"/>
              <a:ext cx="10728325" cy="540000"/>
            </a:xfrm>
            <a:prstGeom prst="rect">
              <a:avLst/>
            </a:prstGeom>
            <a:noFill/>
            <a:ln w="12700">
              <a:noFill/>
            </a:ln>
          </p:spPr>
          <p:txBody>
            <a:bodyPr vert="horz" wrap="square" lIns="0" tIns="0" rIns="0" bIns="0" rtlCol="0" anchor="b"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ctr" defTabSz="2871412"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Hilfslinien anzeigen über Menü: </a:t>
              </a:r>
            </a:p>
            <a:p>
              <a:pPr marL="0" marR="0" lvl="0" indent="0" algn="ctr" defTabSz="2871412"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a:ln>
                    <a:noFill/>
                  </a:ln>
                  <a:solidFill>
                    <a:schemeClr val="tx1">
                      <a:lumMod val="50000"/>
                    </a:schemeClr>
                  </a:solidFill>
                  <a:effectLst/>
                  <a:uLnTx/>
                  <a:uFillTx/>
                  <a:latin typeface="+mn-lt"/>
                  <a:ea typeface="+mn-ea"/>
                  <a:cs typeface="+mn-cs"/>
                </a:rPr>
                <a:t>Ansicht &gt; Anzeigen &gt; </a:t>
              </a: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Haken</a:t>
              </a:r>
              <a:r>
                <a:rPr kumimoji="0" lang="de-DE" sz="1600" b="1" i="0" u="none" strike="noStrike" kern="1200" cap="none" spc="0" normalizeH="0" baseline="0" noProof="0">
                  <a:ln>
                    <a:noFill/>
                  </a:ln>
                  <a:solidFill>
                    <a:schemeClr val="tx1">
                      <a:lumMod val="50000"/>
                    </a:schemeClr>
                  </a:solidFill>
                  <a:effectLst/>
                  <a:uLnTx/>
                  <a:uFillTx/>
                  <a:latin typeface="+mn-lt"/>
                  <a:ea typeface="+mn-ea"/>
                  <a:cs typeface="+mn-cs"/>
                </a:rPr>
                <a:t> </a:t>
              </a: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bei</a:t>
              </a:r>
              <a:r>
                <a:rPr kumimoji="0" lang="de-DE" sz="1600" b="1" i="0" u="none" strike="noStrike" kern="1200" cap="none" spc="0" normalizeH="0" baseline="0" noProof="0">
                  <a:ln>
                    <a:noFill/>
                  </a:ln>
                  <a:solidFill>
                    <a:schemeClr val="tx1">
                      <a:lumMod val="50000"/>
                    </a:schemeClr>
                  </a:solidFill>
                  <a:effectLst/>
                  <a:uLnTx/>
                  <a:uFillTx/>
                  <a:latin typeface="+mn-lt"/>
                  <a:ea typeface="+mn-ea"/>
                  <a:cs typeface="+mn-cs"/>
                </a:rPr>
                <a:t> Führungslinien </a:t>
              </a: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setzen</a:t>
              </a:r>
            </a:p>
          </p:txBody>
        </p:sp>
        <p:sp>
          <p:nvSpPr>
            <p:cNvPr id="13" name="Zurücksetzen">
              <a:extLst>
                <a:ext uri="{FF2B5EF4-FFF2-40B4-BE49-F238E27FC236}">
                  <a16:creationId xmlns:a16="http://schemas.microsoft.com/office/drawing/2014/main" id="{B73AFC4D-6B0A-4156-9AE4-E2167CE9728C}"/>
                </a:ext>
              </a:extLst>
            </p:cNvPr>
            <p:cNvSpPr txBox="1"/>
            <p:nvPr userDrawn="1"/>
          </p:nvSpPr>
          <p:spPr>
            <a:xfrm rot="10800000" flipH="1" flipV="1">
              <a:off x="12348000" y="0"/>
              <a:ext cx="2628000" cy="790575"/>
            </a:xfrm>
            <a:prstGeom prst="rect">
              <a:avLst/>
            </a:prstGeom>
            <a:noFill/>
            <a:ln w="12700">
              <a:noFill/>
            </a:ln>
          </p:spPr>
          <p:txBody>
            <a:bodyPr vert="horz" wrap="square" lIns="0" tIns="0" rIns="0" bIns="0" rtlCol="0" anchor="t"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a:solidFill>
                    <a:schemeClr val="tx1">
                      <a:lumMod val="50000"/>
                    </a:schemeClr>
                  </a:solidFill>
                  <a:latin typeface="+mn-lt"/>
                </a:rPr>
                <a:t>Folie in Ursprungsform </a:t>
              </a:r>
            </a:p>
            <a:p>
              <a:pPr indent="0" algn="l">
                <a:lnSpc>
                  <a:spcPct val="100000"/>
                </a:lnSpc>
                <a:spcBef>
                  <a:spcPts val="0"/>
                </a:spcBef>
                <a:spcAft>
                  <a:spcPts val="0"/>
                </a:spcAft>
              </a:pPr>
              <a:r>
                <a:rPr lang="de-DE" sz="1600" b="0" baseline="0">
                  <a:solidFill>
                    <a:schemeClr val="tx1">
                      <a:lumMod val="50000"/>
                    </a:schemeClr>
                  </a:solidFill>
                  <a:latin typeface="+mn-lt"/>
                </a:rPr>
                <a:t>bringen über Menü:</a:t>
              </a:r>
            </a:p>
            <a:p>
              <a:pPr indent="0" algn="l">
                <a:lnSpc>
                  <a:spcPct val="100000"/>
                </a:lnSpc>
                <a:spcBef>
                  <a:spcPts val="0"/>
                </a:spcBef>
                <a:spcAft>
                  <a:spcPts val="0"/>
                </a:spcAft>
              </a:pPr>
              <a:r>
                <a:rPr lang="de-DE" sz="1600" b="1" baseline="0">
                  <a:solidFill>
                    <a:schemeClr val="tx1">
                      <a:lumMod val="50000"/>
                    </a:schemeClr>
                  </a:solidFill>
                  <a:latin typeface="+mn-lt"/>
                </a:rPr>
                <a:t>Start &gt; Folien &gt; Zurücksetzen</a:t>
              </a:r>
            </a:p>
          </p:txBody>
        </p:sp>
        <p:sp>
          <p:nvSpPr>
            <p:cNvPr id="14" name="Layoutwechsel">
              <a:extLst>
                <a:ext uri="{FF2B5EF4-FFF2-40B4-BE49-F238E27FC236}">
                  <a16:creationId xmlns:a16="http://schemas.microsoft.com/office/drawing/2014/main" id="{558A2C68-AC8D-4D15-A369-05C5BB3A3598}"/>
                </a:ext>
              </a:extLst>
            </p:cNvPr>
            <p:cNvSpPr txBox="1"/>
            <p:nvPr userDrawn="1"/>
          </p:nvSpPr>
          <p:spPr>
            <a:xfrm rot="10800000" flipH="1" flipV="1">
              <a:off x="12348000" y="1449388"/>
              <a:ext cx="2628000" cy="792000"/>
            </a:xfrm>
            <a:prstGeom prst="rect">
              <a:avLst/>
            </a:prstGeom>
            <a:noFill/>
            <a:ln w="12700">
              <a:noFill/>
            </a:ln>
          </p:spPr>
          <p:txBody>
            <a:bodyPr vert="horz" wrap="square" lIns="0" tIns="0" rIns="0" bIns="0" rtlCol="0" anchor="t"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a:solidFill>
                    <a:schemeClr val="tx1">
                      <a:lumMod val="50000"/>
                    </a:schemeClr>
                  </a:solidFill>
                  <a:latin typeface="+mn-lt"/>
                </a:rPr>
                <a:t>Wechsel des Folienlayouts </a:t>
              </a:r>
              <a:br>
                <a:rPr lang="de-DE" sz="1600" b="0" baseline="0">
                  <a:solidFill>
                    <a:schemeClr val="tx1">
                      <a:lumMod val="50000"/>
                    </a:schemeClr>
                  </a:solidFill>
                  <a:latin typeface="+mn-lt"/>
                </a:rPr>
              </a:br>
              <a:r>
                <a:rPr lang="de-DE" sz="1600" b="0" baseline="0">
                  <a:solidFill>
                    <a:schemeClr val="tx1">
                      <a:lumMod val="50000"/>
                    </a:schemeClr>
                  </a:solidFill>
                  <a:latin typeface="+mn-lt"/>
                </a:rPr>
                <a:t>im Menü über:</a:t>
              </a:r>
            </a:p>
            <a:p>
              <a:pPr marL="0" marR="0" lvl="0" indent="0" algn="l"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Start &gt; Folien &gt; Layout</a:t>
              </a:r>
            </a:p>
          </p:txBody>
        </p:sp>
        <p:sp>
          <p:nvSpPr>
            <p:cNvPr id="15" name="Fußzeile"/>
            <p:cNvSpPr txBox="1"/>
            <p:nvPr userDrawn="1"/>
          </p:nvSpPr>
          <p:spPr>
            <a:xfrm rot="10800000" flipH="1" flipV="1">
              <a:off x="731838" y="7020000"/>
              <a:ext cx="10728325" cy="360000"/>
            </a:xfrm>
            <a:prstGeom prst="rect">
              <a:avLst/>
            </a:prstGeom>
            <a:noFill/>
            <a:ln w="12700">
              <a:noFill/>
            </a:ln>
          </p:spPr>
          <p:txBody>
            <a:bodyPr vert="horz" wrap="square" lIns="0" tIns="0" rIns="0" bIns="0" rtlCol="0" anchor="t"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2871412" rtl="0" eaLnBrk="1" fontAlgn="auto" latinLnBrk="0" hangingPunct="1">
                <a:lnSpc>
                  <a:spcPct val="100000"/>
                </a:lnSpc>
                <a:spcBef>
                  <a:spcPts val="0"/>
                </a:spcBef>
                <a:spcAft>
                  <a:spcPts val="0"/>
                </a:spcAft>
                <a:buClrTx/>
                <a:buSzTx/>
                <a:buFontTx/>
                <a:buNone/>
                <a:tabLst/>
                <a:defRPr/>
              </a:pPr>
              <a:r>
                <a:rPr lang="de-DE" sz="1600" b="0" baseline="0">
                  <a:solidFill>
                    <a:schemeClr val="tx1"/>
                  </a:solidFill>
                  <a:latin typeface="+mn-lt"/>
                </a:rPr>
                <a:t>Fußzeile anpassen: </a:t>
              </a:r>
              <a:r>
                <a:rPr lang="de-DE" sz="1600" b="1" baseline="0">
                  <a:solidFill>
                    <a:schemeClr val="tx1"/>
                  </a:solidFill>
                  <a:latin typeface="+mn-lt"/>
                </a:rPr>
                <a:t>Einfügen &gt; Kopf- und Fußzeile &gt; Text anpassen &gt; Für alle übernehmen </a:t>
              </a:r>
            </a:p>
          </p:txBody>
        </p:sp>
      </p:grpSp>
      <p:sp>
        <p:nvSpPr>
          <p:cNvPr id="22" name="Datumsplatzhalter 21">
            <a:extLst>
              <a:ext uri="{FF2B5EF4-FFF2-40B4-BE49-F238E27FC236}">
                <a16:creationId xmlns:a16="http://schemas.microsoft.com/office/drawing/2014/main" id="{8C7BF8E4-5098-4DBC-903D-D37545C7AB4C}"/>
              </a:ext>
            </a:extLst>
          </p:cNvPr>
          <p:cNvSpPr>
            <a:spLocks noGrp="1"/>
          </p:cNvSpPr>
          <p:nvPr>
            <p:ph type="dt" sz="half" idx="10"/>
          </p:nvPr>
        </p:nvSpPr>
        <p:spPr/>
        <p:txBody>
          <a:bodyPr/>
          <a:lstStyle/>
          <a:p>
            <a:r>
              <a:rPr lang="de-DE"/>
              <a:t>Veranstaltung/Bezeichnung &amp; Datum wie auf Titelfolie</a:t>
            </a:r>
          </a:p>
        </p:txBody>
      </p:sp>
      <p:sp>
        <p:nvSpPr>
          <p:cNvPr id="23" name="Fußzeilenplatzhalter 22">
            <a:extLst>
              <a:ext uri="{FF2B5EF4-FFF2-40B4-BE49-F238E27FC236}">
                <a16:creationId xmlns:a16="http://schemas.microsoft.com/office/drawing/2014/main" id="{78C825B1-2A37-400B-848F-5F14D7414A9E}"/>
              </a:ext>
            </a:extLst>
          </p:cNvPr>
          <p:cNvSpPr>
            <a:spLocks noGrp="1"/>
          </p:cNvSpPr>
          <p:nvPr>
            <p:ph type="ftr" sz="quarter" idx="11"/>
          </p:nvPr>
        </p:nvSpPr>
        <p:spPr/>
        <p:txBody>
          <a:bodyPr/>
          <a:lstStyle/>
          <a:p>
            <a:r>
              <a:rPr lang="de-DE"/>
              <a:t>Titel der Präsentation wie auf Titelfolie</a:t>
            </a:r>
          </a:p>
        </p:txBody>
      </p:sp>
      <p:sp>
        <p:nvSpPr>
          <p:cNvPr id="24" name="Foliennummernplatzhalter 23">
            <a:extLst>
              <a:ext uri="{FF2B5EF4-FFF2-40B4-BE49-F238E27FC236}">
                <a16:creationId xmlns:a16="http://schemas.microsoft.com/office/drawing/2014/main" id="{9A03B917-1D0D-4E3F-A95E-4725E2D4E0B3}"/>
              </a:ext>
            </a:extLst>
          </p:cNvPr>
          <p:cNvSpPr>
            <a:spLocks noGrp="1"/>
          </p:cNvSpPr>
          <p:nvPr>
            <p:ph type="sldNum" sz="quarter" idx="12"/>
          </p:nvPr>
        </p:nvSpPr>
        <p:spPr/>
        <p:txBody>
          <a:bodyPr/>
          <a:lstStyle/>
          <a:p>
            <a:r>
              <a:rPr lang="de-DE"/>
              <a:t>Seite </a:t>
            </a:r>
            <a:fld id="{ADD7824D-2DCF-4DDA-BE8D-0B7ABA078092}" type="slidenum">
              <a:rPr lang="de-DE" smtClean="0"/>
              <a:pPr/>
              <a:t>‹Nr.›</a:t>
            </a:fld>
            <a:endParaRPr lang="de-DE"/>
          </a:p>
        </p:txBody>
      </p:sp>
    </p:spTree>
    <p:extLst>
      <p:ext uri="{BB962C8B-B14F-4D97-AF65-F5344CB8AC3E}">
        <p14:creationId xmlns:p14="http://schemas.microsoft.com/office/powerpoint/2010/main" val="1959896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
    <p:spTree>
      <p:nvGrpSpPr>
        <p:cNvPr id="1" name=""/>
        <p:cNvGrpSpPr/>
        <p:nvPr/>
      </p:nvGrpSpPr>
      <p:grpSpPr>
        <a:xfrm>
          <a:off x="0" y="0"/>
          <a:ext cx="0" cy="0"/>
          <a:chOff x="0" y="0"/>
          <a:chExt cx="0" cy="0"/>
        </a:xfrm>
      </p:grpSpPr>
      <p:sp>
        <p:nvSpPr>
          <p:cNvPr id="6" name="KBV Signet">
            <a:extLst>
              <a:ext uri="{FF2B5EF4-FFF2-40B4-BE49-F238E27FC236}">
                <a16:creationId xmlns:a16="http://schemas.microsoft.com/office/drawing/2014/main" id="{3714DB7D-1452-4E59-AAD1-7AC437FDB646}"/>
              </a:ext>
            </a:extLst>
          </p:cNvPr>
          <p:cNvSpPr>
            <a:spLocks noChangeAspect="1" noEditPoints="1"/>
          </p:cNvSpPr>
          <p:nvPr userDrawn="1"/>
        </p:nvSpPr>
        <p:spPr bwMode="auto">
          <a:xfrm>
            <a:off x="216000" y="6267600"/>
            <a:ext cx="374400" cy="374400"/>
          </a:xfrm>
          <a:custGeom>
            <a:avLst/>
            <a:gdLst>
              <a:gd name="T0" fmla="*/ 2102 w 2102"/>
              <a:gd name="T1" fmla="*/ 2102 h 2102"/>
              <a:gd name="T2" fmla="*/ 0 w 2102"/>
              <a:gd name="T3" fmla="*/ 0 h 2102"/>
              <a:gd name="T4" fmla="*/ 384 w 2102"/>
              <a:gd name="T5" fmla="*/ 1629 h 2102"/>
              <a:gd name="T6" fmla="*/ 328 w 2102"/>
              <a:gd name="T7" fmla="*/ 1715 h 2102"/>
              <a:gd name="T8" fmla="*/ 534 w 2102"/>
              <a:gd name="T9" fmla="*/ 1684 h 2102"/>
              <a:gd name="T10" fmla="*/ 479 w 2102"/>
              <a:gd name="T11" fmla="*/ 1284 h 2102"/>
              <a:gd name="T12" fmla="*/ 534 w 2102"/>
              <a:gd name="T13" fmla="*/ 1198 h 2102"/>
              <a:gd name="T14" fmla="*/ 328 w 2102"/>
              <a:gd name="T15" fmla="*/ 1229 h 2102"/>
              <a:gd name="T16" fmla="*/ 384 w 2102"/>
              <a:gd name="T17" fmla="*/ 1629 h 2102"/>
              <a:gd name="T18" fmla="*/ 1741 w 2102"/>
              <a:gd name="T19" fmla="*/ 1284 h 2102"/>
              <a:gd name="T20" fmla="*/ 1800 w 2102"/>
              <a:gd name="T21" fmla="*/ 1198 h 2102"/>
              <a:gd name="T22" fmla="*/ 1637 w 2102"/>
              <a:gd name="T23" fmla="*/ 1228 h 2102"/>
              <a:gd name="T24" fmla="*/ 1682 w 2102"/>
              <a:gd name="T25" fmla="*/ 1277 h 2102"/>
              <a:gd name="T26" fmla="*/ 1581 w 2102"/>
              <a:gd name="T27" fmla="*/ 1631 h 2102"/>
              <a:gd name="T28" fmla="*/ 1548 w 2102"/>
              <a:gd name="T29" fmla="*/ 1512 h 2102"/>
              <a:gd name="T30" fmla="*/ 1474 w 2102"/>
              <a:gd name="T31" fmla="*/ 1258 h 2102"/>
              <a:gd name="T32" fmla="*/ 1521 w 2102"/>
              <a:gd name="T33" fmla="*/ 1198 h 2102"/>
              <a:gd name="T34" fmla="*/ 1320 w 2102"/>
              <a:gd name="T35" fmla="*/ 1228 h 2102"/>
              <a:gd name="T36" fmla="*/ 1518 w 2102"/>
              <a:gd name="T37" fmla="*/ 1715 h 2102"/>
              <a:gd name="T38" fmla="*/ 1266 w 2102"/>
              <a:gd name="T39" fmla="*/ 1330 h 2102"/>
              <a:gd name="T40" fmla="*/ 869 w 2102"/>
              <a:gd name="T41" fmla="*/ 1198 h 2102"/>
              <a:gd name="T42" fmla="*/ 924 w 2102"/>
              <a:gd name="T43" fmla="*/ 1284 h 2102"/>
              <a:gd name="T44" fmla="*/ 869 w 2102"/>
              <a:gd name="T45" fmla="*/ 1684 h 2102"/>
              <a:gd name="T46" fmla="*/ 1112 w 2102"/>
              <a:gd name="T47" fmla="*/ 1715 h 2102"/>
              <a:gd name="T48" fmla="*/ 1164 w 2102"/>
              <a:gd name="T49" fmla="*/ 1446 h 2102"/>
              <a:gd name="T50" fmla="*/ 1266 w 2102"/>
              <a:gd name="T51" fmla="*/ 1330 h 2102"/>
              <a:gd name="T52" fmla="*/ 1090 w 2102"/>
              <a:gd name="T53" fmla="*/ 1471 h 2102"/>
              <a:gd name="T54" fmla="*/ 1096 w 2102"/>
              <a:gd name="T55" fmla="*/ 1671 h 2102"/>
              <a:gd name="T56" fmla="*/ 1021 w 2102"/>
              <a:gd name="T57" fmla="*/ 1471 h 2102"/>
              <a:gd name="T58" fmla="*/ 1080 w 2102"/>
              <a:gd name="T59" fmla="*/ 1427 h 2102"/>
              <a:gd name="T60" fmla="*/ 1021 w 2102"/>
              <a:gd name="T61" fmla="*/ 1243 h 2102"/>
              <a:gd name="T62" fmla="*/ 1167 w 2102"/>
              <a:gd name="T63" fmla="*/ 1336 h 2102"/>
              <a:gd name="T64" fmla="*/ 771 w 2102"/>
              <a:gd name="T65" fmla="*/ 1228 h 2102"/>
              <a:gd name="T66" fmla="*/ 608 w 2102"/>
              <a:gd name="T67" fmla="*/ 1198 h 2102"/>
              <a:gd name="T68" fmla="*/ 644 w 2102"/>
              <a:gd name="T69" fmla="*/ 1250 h 2102"/>
              <a:gd name="T70" fmla="*/ 491 w 2102"/>
              <a:gd name="T71" fmla="*/ 1451 h 2102"/>
              <a:gd name="T72" fmla="*/ 786 w 2102"/>
              <a:gd name="T73" fmla="*/ 1715 h 2102"/>
              <a:gd name="T74" fmla="*/ 721 w 2102"/>
              <a:gd name="T75" fmla="*/ 1647 h 2102"/>
              <a:gd name="T76" fmla="*/ 682 w 2102"/>
              <a:gd name="T77" fmla="*/ 1291 h 2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02" h="2102">
                <a:moveTo>
                  <a:pt x="0" y="2102"/>
                </a:moveTo>
                <a:lnTo>
                  <a:pt x="2102" y="2102"/>
                </a:lnTo>
                <a:lnTo>
                  <a:pt x="2102" y="0"/>
                </a:lnTo>
                <a:lnTo>
                  <a:pt x="0" y="0"/>
                </a:lnTo>
                <a:lnTo>
                  <a:pt x="0" y="2102"/>
                </a:lnTo>
                <a:close/>
                <a:moveTo>
                  <a:pt x="384" y="1629"/>
                </a:moveTo>
                <a:cubicBezTo>
                  <a:pt x="384" y="1672"/>
                  <a:pt x="373" y="1683"/>
                  <a:pt x="328" y="1684"/>
                </a:cubicBezTo>
                <a:lnTo>
                  <a:pt x="328" y="1715"/>
                </a:lnTo>
                <a:lnTo>
                  <a:pt x="534" y="1715"/>
                </a:lnTo>
                <a:lnTo>
                  <a:pt x="534" y="1684"/>
                </a:lnTo>
                <a:cubicBezTo>
                  <a:pt x="490" y="1683"/>
                  <a:pt x="479" y="1672"/>
                  <a:pt x="479" y="1629"/>
                </a:cubicBezTo>
                <a:lnTo>
                  <a:pt x="479" y="1284"/>
                </a:lnTo>
                <a:cubicBezTo>
                  <a:pt x="479" y="1241"/>
                  <a:pt x="490" y="1229"/>
                  <a:pt x="534" y="1229"/>
                </a:cubicBezTo>
                <a:lnTo>
                  <a:pt x="534" y="1198"/>
                </a:lnTo>
                <a:lnTo>
                  <a:pt x="328" y="1198"/>
                </a:lnTo>
                <a:lnTo>
                  <a:pt x="328" y="1229"/>
                </a:lnTo>
                <a:cubicBezTo>
                  <a:pt x="373" y="1229"/>
                  <a:pt x="384" y="1241"/>
                  <a:pt x="384" y="1284"/>
                </a:cubicBezTo>
                <a:lnTo>
                  <a:pt x="384" y="1629"/>
                </a:lnTo>
                <a:close/>
                <a:moveTo>
                  <a:pt x="1601" y="1715"/>
                </a:moveTo>
                <a:lnTo>
                  <a:pt x="1741" y="1284"/>
                </a:lnTo>
                <a:cubicBezTo>
                  <a:pt x="1755" y="1240"/>
                  <a:pt x="1767" y="1232"/>
                  <a:pt x="1800" y="1228"/>
                </a:cubicBezTo>
                <a:lnTo>
                  <a:pt x="1800" y="1198"/>
                </a:lnTo>
                <a:lnTo>
                  <a:pt x="1637" y="1198"/>
                </a:lnTo>
                <a:lnTo>
                  <a:pt x="1637" y="1228"/>
                </a:lnTo>
                <a:cubicBezTo>
                  <a:pt x="1671" y="1229"/>
                  <a:pt x="1686" y="1236"/>
                  <a:pt x="1686" y="1256"/>
                </a:cubicBezTo>
                <a:cubicBezTo>
                  <a:pt x="1686" y="1263"/>
                  <a:pt x="1684" y="1269"/>
                  <a:pt x="1682" y="1277"/>
                </a:cubicBezTo>
                <a:lnTo>
                  <a:pt x="1612" y="1511"/>
                </a:lnTo>
                <a:cubicBezTo>
                  <a:pt x="1598" y="1555"/>
                  <a:pt x="1586" y="1608"/>
                  <a:pt x="1581" y="1631"/>
                </a:cubicBezTo>
                <a:lnTo>
                  <a:pt x="1577" y="1631"/>
                </a:lnTo>
                <a:cubicBezTo>
                  <a:pt x="1571" y="1603"/>
                  <a:pt x="1559" y="1549"/>
                  <a:pt x="1548" y="1512"/>
                </a:cubicBezTo>
                <a:lnTo>
                  <a:pt x="1477" y="1277"/>
                </a:lnTo>
                <a:cubicBezTo>
                  <a:pt x="1475" y="1270"/>
                  <a:pt x="1474" y="1263"/>
                  <a:pt x="1474" y="1258"/>
                </a:cubicBezTo>
                <a:cubicBezTo>
                  <a:pt x="1474" y="1238"/>
                  <a:pt x="1488" y="1229"/>
                  <a:pt x="1521" y="1228"/>
                </a:cubicBezTo>
                <a:lnTo>
                  <a:pt x="1521" y="1198"/>
                </a:lnTo>
                <a:lnTo>
                  <a:pt x="1320" y="1198"/>
                </a:lnTo>
                <a:lnTo>
                  <a:pt x="1320" y="1228"/>
                </a:lnTo>
                <a:cubicBezTo>
                  <a:pt x="1353" y="1232"/>
                  <a:pt x="1362" y="1244"/>
                  <a:pt x="1376" y="1284"/>
                </a:cubicBezTo>
                <a:lnTo>
                  <a:pt x="1518" y="1715"/>
                </a:lnTo>
                <a:lnTo>
                  <a:pt x="1601" y="1715"/>
                </a:lnTo>
                <a:close/>
                <a:moveTo>
                  <a:pt x="1266" y="1330"/>
                </a:moveTo>
                <a:cubicBezTo>
                  <a:pt x="1266" y="1241"/>
                  <a:pt x="1205" y="1198"/>
                  <a:pt x="1086" y="1198"/>
                </a:cubicBezTo>
                <a:lnTo>
                  <a:pt x="869" y="1198"/>
                </a:lnTo>
                <a:lnTo>
                  <a:pt x="869" y="1229"/>
                </a:lnTo>
                <a:cubicBezTo>
                  <a:pt x="914" y="1229"/>
                  <a:pt x="924" y="1241"/>
                  <a:pt x="924" y="1284"/>
                </a:cubicBezTo>
                <a:lnTo>
                  <a:pt x="924" y="1629"/>
                </a:lnTo>
                <a:cubicBezTo>
                  <a:pt x="924" y="1672"/>
                  <a:pt x="914" y="1683"/>
                  <a:pt x="869" y="1684"/>
                </a:cubicBezTo>
                <a:lnTo>
                  <a:pt x="869" y="1715"/>
                </a:lnTo>
                <a:lnTo>
                  <a:pt x="1112" y="1715"/>
                </a:lnTo>
                <a:cubicBezTo>
                  <a:pt x="1221" y="1715"/>
                  <a:pt x="1290" y="1670"/>
                  <a:pt x="1290" y="1577"/>
                </a:cubicBezTo>
                <a:cubicBezTo>
                  <a:pt x="1290" y="1508"/>
                  <a:pt x="1250" y="1457"/>
                  <a:pt x="1164" y="1446"/>
                </a:cubicBezTo>
                <a:lnTo>
                  <a:pt x="1164" y="1443"/>
                </a:lnTo>
                <a:cubicBezTo>
                  <a:pt x="1232" y="1428"/>
                  <a:pt x="1266" y="1392"/>
                  <a:pt x="1266" y="1330"/>
                </a:cubicBezTo>
                <a:close/>
                <a:moveTo>
                  <a:pt x="1021" y="1471"/>
                </a:moveTo>
                <a:lnTo>
                  <a:pt x="1090" y="1471"/>
                </a:lnTo>
                <a:cubicBezTo>
                  <a:pt x="1166" y="1471"/>
                  <a:pt x="1190" y="1499"/>
                  <a:pt x="1190" y="1570"/>
                </a:cubicBezTo>
                <a:cubicBezTo>
                  <a:pt x="1190" y="1644"/>
                  <a:pt x="1166" y="1671"/>
                  <a:pt x="1096" y="1671"/>
                </a:cubicBezTo>
                <a:lnTo>
                  <a:pt x="1021" y="1671"/>
                </a:lnTo>
                <a:lnTo>
                  <a:pt x="1021" y="1471"/>
                </a:lnTo>
                <a:close/>
                <a:moveTo>
                  <a:pt x="1167" y="1336"/>
                </a:moveTo>
                <a:cubicBezTo>
                  <a:pt x="1167" y="1402"/>
                  <a:pt x="1146" y="1427"/>
                  <a:pt x="1080" y="1427"/>
                </a:cubicBezTo>
                <a:lnTo>
                  <a:pt x="1021" y="1427"/>
                </a:lnTo>
                <a:lnTo>
                  <a:pt x="1021" y="1243"/>
                </a:lnTo>
                <a:lnTo>
                  <a:pt x="1077" y="1243"/>
                </a:lnTo>
                <a:cubicBezTo>
                  <a:pt x="1143" y="1243"/>
                  <a:pt x="1167" y="1267"/>
                  <a:pt x="1167" y="1336"/>
                </a:cubicBezTo>
                <a:close/>
                <a:moveTo>
                  <a:pt x="682" y="1291"/>
                </a:moveTo>
                <a:cubicBezTo>
                  <a:pt x="721" y="1247"/>
                  <a:pt x="738" y="1232"/>
                  <a:pt x="771" y="1228"/>
                </a:cubicBezTo>
                <a:lnTo>
                  <a:pt x="771" y="1198"/>
                </a:lnTo>
                <a:lnTo>
                  <a:pt x="608" y="1198"/>
                </a:lnTo>
                <a:lnTo>
                  <a:pt x="608" y="1228"/>
                </a:lnTo>
                <a:cubicBezTo>
                  <a:pt x="632" y="1229"/>
                  <a:pt x="644" y="1236"/>
                  <a:pt x="644" y="1250"/>
                </a:cubicBezTo>
                <a:cubicBezTo>
                  <a:pt x="644" y="1256"/>
                  <a:pt x="641" y="1265"/>
                  <a:pt x="631" y="1277"/>
                </a:cubicBezTo>
                <a:lnTo>
                  <a:pt x="491" y="1451"/>
                </a:lnTo>
                <a:lnTo>
                  <a:pt x="653" y="1715"/>
                </a:lnTo>
                <a:lnTo>
                  <a:pt x="786" y="1715"/>
                </a:lnTo>
                <a:lnTo>
                  <a:pt x="786" y="1684"/>
                </a:lnTo>
                <a:cubicBezTo>
                  <a:pt x="751" y="1682"/>
                  <a:pt x="739" y="1675"/>
                  <a:pt x="721" y="1647"/>
                </a:cubicBezTo>
                <a:lnTo>
                  <a:pt x="576" y="1416"/>
                </a:lnTo>
                <a:lnTo>
                  <a:pt x="682" y="1291"/>
                </a:lnTo>
                <a:close/>
              </a:path>
            </a:pathLst>
          </a:custGeom>
          <a:solidFill>
            <a:srgbClr val="C30059"/>
          </a:solidFill>
          <a:ln w="9525">
            <a:noFill/>
            <a:round/>
            <a:headEnd/>
            <a:tailEnd/>
          </a:ln>
        </p:spPr>
        <p:txBody>
          <a:bodyPr vert="horz" wrap="square" lIns="91440" tIns="45720" rIns="91440" bIns="45720" numCol="1" anchor="t" anchorCtr="0" compatLnSpc="1">
            <a:prstTxWarp prst="textNoShape">
              <a:avLst/>
            </a:prstTxWarp>
          </a:bodyPr>
          <a:lstStyle/>
          <a:p>
            <a:endParaRPr lang="de-DE"/>
          </a:p>
        </p:txBody>
      </p:sp>
      <p:pic>
        <p:nvPicPr>
          <p:cNvPr id="8" name="Grafik 7">
            <a:extLst>
              <a:ext uri="{FF2B5EF4-FFF2-40B4-BE49-F238E27FC236}">
                <a16:creationId xmlns:a16="http://schemas.microsoft.com/office/drawing/2014/main" id="{1B2DF408-2898-42F2-914F-6E35F61C470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18272" y="216001"/>
            <a:ext cx="11756656" cy="5835599"/>
          </a:xfrm>
          <a:prstGeom prst="rect">
            <a:avLst/>
          </a:prstGeom>
        </p:spPr>
      </p:pic>
      <p:sp>
        <p:nvSpPr>
          <p:cNvPr id="11" name="Untertitel 2">
            <a:extLst>
              <a:ext uri="{FF2B5EF4-FFF2-40B4-BE49-F238E27FC236}">
                <a16:creationId xmlns:a16="http://schemas.microsoft.com/office/drawing/2014/main" id="{96BEDA9E-32E3-4B06-9DCC-21CD39D26EDA}"/>
              </a:ext>
            </a:extLst>
          </p:cNvPr>
          <p:cNvSpPr>
            <a:spLocks noGrp="1"/>
          </p:cNvSpPr>
          <p:nvPr>
            <p:ph type="subTitle" idx="1" hasCustomPrompt="1"/>
          </p:nvPr>
        </p:nvSpPr>
        <p:spPr>
          <a:xfrm>
            <a:off x="731838" y="790575"/>
            <a:ext cx="10728325" cy="4967288"/>
          </a:xfrm>
        </p:spPr>
        <p:txBody>
          <a:bodyPr/>
          <a:lstStyle>
            <a:lvl1pPr marL="432000" indent="-432000" algn="l">
              <a:lnSpc>
                <a:spcPct val="90000"/>
              </a:lnSpc>
              <a:spcBef>
                <a:spcPts val="0"/>
              </a:spcBef>
              <a:buClrTx/>
              <a:buFont typeface="Calibri" panose="020F0502020204030204" pitchFamily="34" charset="0"/>
              <a:buChar char="↗"/>
              <a:defRPr sz="3000" b="1" cap="all" spc="100" baseline="0">
                <a:solidFill>
                  <a:schemeClr val="bg1"/>
                </a:solidFill>
                <a:latin typeface="+mj-lt"/>
              </a:defRPr>
            </a:lvl1pPr>
            <a:lvl2pPr marL="702000" indent="-324000" algn="l">
              <a:lnSpc>
                <a:spcPct val="95000"/>
              </a:lnSpc>
              <a:spcBef>
                <a:spcPts val="0"/>
              </a:spcBef>
              <a:buClr>
                <a:schemeClr val="bg1"/>
              </a:buClr>
              <a:buFont typeface="Calibri" panose="020F0502020204030204" pitchFamily="34" charset="0"/>
              <a:buChar char="↗"/>
              <a:defRPr sz="2100" b="0" cap="all" spc="40" baseline="0">
                <a:solidFill>
                  <a:schemeClr val="bg1"/>
                </a:solidFill>
                <a:latin typeface="+mn-lt"/>
              </a:defRPr>
            </a:lvl2pPr>
            <a:lvl3pPr marL="432000" indent="-432000" algn="l">
              <a:lnSpc>
                <a:spcPct val="90000"/>
              </a:lnSpc>
              <a:spcBef>
                <a:spcPts val="0"/>
              </a:spcBef>
              <a:buClr>
                <a:schemeClr val="accent2"/>
              </a:buClr>
              <a:buFont typeface="Calibri" panose="020F0502020204030204" pitchFamily="34" charset="0"/>
              <a:buChar char="↗"/>
              <a:defRPr sz="3000" b="1" cap="all" spc="100" baseline="0">
                <a:solidFill>
                  <a:schemeClr val="accent1"/>
                </a:solidFill>
                <a:latin typeface="+mj-lt"/>
              </a:defRPr>
            </a:lvl3pPr>
            <a:lvl4pPr marL="702000" indent="-324000" algn="l">
              <a:lnSpc>
                <a:spcPct val="95000"/>
              </a:lnSpc>
              <a:spcBef>
                <a:spcPts val="0"/>
              </a:spcBef>
              <a:buClr>
                <a:schemeClr val="accent2"/>
              </a:buClr>
              <a:buSzPct val="100000"/>
              <a:buFont typeface="Calibri" panose="020F0502020204030204" pitchFamily="34" charset="0"/>
              <a:buChar char="↗"/>
              <a:defRPr sz="2100" b="0" cap="all" spc="40" baseline="0">
                <a:solidFill>
                  <a:schemeClr val="accent1"/>
                </a:solidFill>
                <a:latin typeface="+mn-lt"/>
              </a:defRPr>
            </a:lvl4pPr>
            <a:lvl5pPr marL="702000" indent="-324000" algn="l">
              <a:lnSpc>
                <a:spcPct val="95000"/>
              </a:lnSpc>
              <a:spcBef>
                <a:spcPts val="0"/>
              </a:spcBef>
              <a:buClr>
                <a:schemeClr val="accent2"/>
              </a:buClr>
              <a:buSzPct val="100000"/>
              <a:buFont typeface="Calibri" panose="020F0502020204030204" pitchFamily="34" charset="0"/>
              <a:buChar char="↗"/>
              <a:defRPr sz="2100" b="0" cap="all" spc="40" baseline="0">
                <a:solidFill>
                  <a:schemeClr val="accent1"/>
                </a:solidFill>
                <a:latin typeface="+mn-lt"/>
              </a:defRPr>
            </a:lvl5pPr>
            <a:lvl6pPr marL="702000" indent="-324000" algn="l">
              <a:lnSpc>
                <a:spcPct val="95000"/>
              </a:lnSpc>
              <a:spcBef>
                <a:spcPts val="0"/>
              </a:spcBef>
              <a:buClr>
                <a:schemeClr val="accent2"/>
              </a:buClr>
              <a:buSzPct val="100000"/>
              <a:buFont typeface="Calibri" panose="020F0502020204030204" pitchFamily="34" charset="0"/>
              <a:buChar char="↗"/>
              <a:defRPr sz="2100" b="0" cap="all" spc="40" baseline="0">
                <a:solidFill>
                  <a:schemeClr val="accent1"/>
                </a:solidFill>
                <a:latin typeface="+mn-lt"/>
              </a:defRPr>
            </a:lvl6pPr>
            <a:lvl7pPr marL="702000" indent="-324000" algn="l">
              <a:lnSpc>
                <a:spcPct val="95000"/>
              </a:lnSpc>
              <a:spcBef>
                <a:spcPts val="0"/>
              </a:spcBef>
              <a:buClr>
                <a:schemeClr val="accent2"/>
              </a:buClr>
              <a:buSzPct val="100000"/>
              <a:buFont typeface="Calibri" panose="020F0502020204030204" pitchFamily="34" charset="0"/>
              <a:buChar char="↗"/>
              <a:defRPr sz="2100" b="0" cap="all" spc="40" baseline="0">
                <a:solidFill>
                  <a:schemeClr val="accent1"/>
                </a:solidFill>
                <a:latin typeface="+mn-lt"/>
              </a:defRPr>
            </a:lvl7pPr>
            <a:lvl8pPr marL="702000" indent="-324000" algn="l">
              <a:lnSpc>
                <a:spcPct val="95000"/>
              </a:lnSpc>
              <a:spcBef>
                <a:spcPts val="0"/>
              </a:spcBef>
              <a:buClr>
                <a:schemeClr val="accent2"/>
              </a:buClr>
              <a:buSzPct val="100000"/>
              <a:buFont typeface="Calibri" panose="020F0502020204030204" pitchFamily="34" charset="0"/>
              <a:buChar char="↗"/>
              <a:defRPr sz="2100" b="0" cap="all" spc="40" baseline="0">
                <a:solidFill>
                  <a:schemeClr val="accent1"/>
                </a:solidFill>
                <a:latin typeface="+mn-lt"/>
              </a:defRPr>
            </a:lvl8pPr>
            <a:lvl9pPr marL="702000" indent="-324000" algn="l">
              <a:lnSpc>
                <a:spcPct val="95000"/>
              </a:lnSpc>
              <a:spcBef>
                <a:spcPts val="0"/>
              </a:spcBef>
              <a:buClr>
                <a:schemeClr val="accent2"/>
              </a:buClr>
              <a:buSzPct val="100000"/>
              <a:buFont typeface="Calibri" panose="020F0502020204030204" pitchFamily="34" charset="0"/>
              <a:buChar char="↗"/>
              <a:defRPr sz="2100" b="0" cap="all" spc="40" baseline="0">
                <a:solidFill>
                  <a:schemeClr val="accent1"/>
                </a:solidFill>
                <a:latin typeface="+mn-lt"/>
              </a:defRPr>
            </a:lvl9pPr>
          </a:lstStyle>
          <a:p>
            <a:pPr lvl="0"/>
            <a:r>
              <a:rPr lang="de-DE"/>
              <a:t>Name Kapitel inaktiv auf erster Ebene // für Unterkapitel inaktiv, Kapitel aktiv und Unterkapitel aktiv &gt;&gt; Menü &gt; Start &gt; Absatz &gt; Listenebne erhöhen </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de-DE"/>
              <a:t>Siebte Ebene</a:t>
            </a:r>
          </a:p>
          <a:p>
            <a:pPr lvl="7"/>
            <a:r>
              <a:rPr lang="de-DE"/>
              <a:t>Achte Ebene</a:t>
            </a:r>
          </a:p>
          <a:p>
            <a:pPr lvl="8"/>
            <a:r>
              <a:rPr lang="de-DE"/>
              <a:t>Neunte Ebene</a:t>
            </a:r>
          </a:p>
        </p:txBody>
      </p:sp>
      <p:grpSp>
        <p:nvGrpSpPr>
          <p:cNvPr id="9" name="Regieanweisungen"/>
          <p:cNvGrpSpPr/>
          <p:nvPr userDrawn="1"/>
        </p:nvGrpSpPr>
        <p:grpSpPr>
          <a:xfrm>
            <a:off x="-2772000" y="-684000"/>
            <a:ext cx="17748000" cy="8064000"/>
            <a:chOff x="-2772000" y="-684000"/>
            <a:chExt cx="17748000" cy="8064000"/>
          </a:xfrm>
        </p:grpSpPr>
        <p:grpSp>
          <p:nvGrpSpPr>
            <p:cNvPr id="10" name="Listenebenen">
              <a:extLst>
                <a:ext uri="{FF2B5EF4-FFF2-40B4-BE49-F238E27FC236}">
                  <a16:creationId xmlns:a16="http://schemas.microsoft.com/office/drawing/2014/main" id="{621191B8-E656-49C2-A2C4-78BC1F5F5D8F}"/>
                </a:ext>
              </a:extLst>
            </p:cNvPr>
            <p:cNvGrpSpPr/>
            <p:nvPr userDrawn="1"/>
          </p:nvGrpSpPr>
          <p:grpSpPr>
            <a:xfrm>
              <a:off x="-2772000" y="1449387"/>
              <a:ext cx="2628000" cy="2042615"/>
              <a:chOff x="-1590588" y="1383862"/>
              <a:chExt cx="1831793" cy="761497"/>
            </a:xfrm>
          </p:grpSpPr>
          <p:sp>
            <p:nvSpPr>
              <p:cNvPr id="16" name="Text // Listenebene erhöhen">
                <a:extLst>
                  <a:ext uri="{FF2B5EF4-FFF2-40B4-BE49-F238E27FC236}">
                    <a16:creationId xmlns:a16="http://schemas.microsoft.com/office/drawing/2014/main" id="{DAB08ACD-1F05-4102-BB96-FCD2C3544D79}"/>
                  </a:ext>
                </a:extLst>
              </p:cNvPr>
              <p:cNvSpPr txBox="1"/>
              <p:nvPr userDrawn="1"/>
            </p:nvSpPr>
            <p:spPr>
              <a:xfrm>
                <a:off x="-1289471" y="1809834"/>
                <a:ext cx="853164" cy="134210"/>
              </a:xfrm>
              <a:prstGeom prst="rect">
                <a:avLst/>
              </a:prstGeom>
              <a:noFill/>
            </p:spPr>
            <p:txBody>
              <a:bodyPr wrap="square" lIns="0" tIns="0" rIns="0" bIns="0" rtlCol="0" anchor="ctr"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Listenebene</a:t>
                </a:r>
              </a:p>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erhöhen</a:t>
                </a:r>
              </a:p>
            </p:txBody>
          </p:sp>
          <p:sp>
            <p:nvSpPr>
              <p:cNvPr id="17" name="Text // Listenebene verringern">
                <a:extLst>
                  <a:ext uri="{FF2B5EF4-FFF2-40B4-BE49-F238E27FC236}">
                    <a16:creationId xmlns:a16="http://schemas.microsoft.com/office/drawing/2014/main" id="{94BD0034-9F6A-47F5-9D3B-E1838658C96B}"/>
                  </a:ext>
                </a:extLst>
              </p:cNvPr>
              <p:cNvSpPr txBox="1"/>
              <p:nvPr userDrawn="1"/>
            </p:nvSpPr>
            <p:spPr>
              <a:xfrm>
                <a:off x="-1289471" y="2011149"/>
                <a:ext cx="853164" cy="134210"/>
              </a:xfrm>
              <a:prstGeom prst="rect">
                <a:avLst/>
              </a:prstGeom>
              <a:noFill/>
            </p:spPr>
            <p:txBody>
              <a:bodyPr wrap="square" lIns="0" tIns="0" rIns="0" bIns="0" rtlCol="0" anchor="ctr"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Listenebene</a:t>
                </a:r>
              </a:p>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verringern</a:t>
                </a:r>
              </a:p>
            </p:txBody>
          </p:sp>
          <p:sp>
            <p:nvSpPr>
              <p:cNvPr id="18" name="Listenebenen">
                <a:extLst>
                  <a:ext uri="{FF2B5EF4-FFF2-40B4-BE49-F238E27FC236}">
                    <a16:creationId xmlns:a16="http://schemas.microsoft.com/office/drawing/2014/main" id="{C1750384-6105-4301-908C-B2EB3D281715}"/>
                  </a:ext>
                </a:extLst>
              </p:cNvPr>
              <p:cNvSpPr txBox="1"/>
              <p:nvPr userDrawn="1"/>
            </p:nvSpPr>
            <p:spPr>
              <a:xfrm rot="10800000" flipH="1" flipV="1">
                <a:off x="-1590588" y="1383862"/>
                <a:ext cx="1831793" cy="402629"/>
              </a:xfrm>
              <a:prstGeom prst="rect">
                <a:avLst/>
              </a:prstGeom>
              <a:noFill/>
              <a:ln w="12700">
                <a:noFill/>
              </a:ln>
            </p:spPr>
            <p:txBody>
              <a:bodyPr vert="horz" wrap="square" lIns="0" tIns="0" rIns="0" bIns="0" rtlCol="0" anchor="t"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0" baseline="0">
                    <a:solidFill>
                      <a:schemeClr val="tx1">
                        <a:lumMod val="50000"/>
                      </a:schemeClr>
                    </a:solidFill>
                    <a:latin typeface="+mn-lt"/>
                  </a:rPr>
                  <a:t>Wechsel der Textebene</a:t>
                </a:r>
              </a:p>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0" baseline="0">
                    <a:solidFill>
                      <a:schemeClr val="tx1">
                        <a:lumMod val="50000"/>
                      </a:schemeClr>
                    </a:solidFill>
                    <a:latin typeface="+mn-lt"/>
                  </a:rPr>
                  <a:t>im Menü über: </a:t>
                </a:r>
                <a:br>
                  <a:rPr lang="de-DE" sz="1600" b="0" baseline="0">
                    <a:solidFill>
                      <a:schemeClr val="tx1">
                        <a:lumMod val="50000"/>
                      </a:schemeClr>
                    </a:solidFill>
                    <a:latin typeface="+mn-lt"/>
                  </a:rPr>
                </a:br>
                <a:r>
                  <a:rPr lang="de-DE" sz="1600" b="1" baseline="0">
                    <a:solidFill>
                      <a:schemeClr val="tx1">
                        <a:lumMod val="50000"/>
                      </a:schemeClr>
                    </a:solidFill>
                    <a:latin typeface="+mn-lt"/>
                  </a:rPr>
                  <a:t>Start &gt; Absatz &gt; Listenebene erhöhen/verringern</a:t>
                </a:r>
              </a:p>
            </p:txBody>
          </p:sp>
          <p:pic>
            <p:nvPicPr>
              <p:cNvPr id="19" name="Bild // Listenebene verringern">
                <a:extLst>
                  <a:ext uri="{FF2B5EF4-FFF2-40B4-BE49-F238E27FC236}">
                    <a16:creationId xmlns:a16="http://schemas.microsoft.com/office/drawing/2014/main" id="{4FDADF39-38E0-4662-BF43-0959D08637DE}"/>
                  </a:ext>
                </a:extLst>
              </p:cNvPr>
              <p:cNvPicPr>
                <a:picLocks noChangeAspect="1"/>
              </p:cNvPicPr>
              <p:nvPr userDrawn="1"/>
            </p:nvPicPr>
            <p:blipFill>
              <a:blip r:embed="rId3"/>
              <a:stretch>
                <a:fillRect/>
              </a:stretch>
            </p:blipFill>
            <p:spPr>
              <a:xfrm>
                <a:off x="-300806" y="2011149"/>
                <a:ext cx="542011" cy="134210"/>
              </a:xfrm>
              <a:prstGeom prst="rect">
                <a:avLst/>
              </a:prstGeom>
              <a:noFill/>
              <a:ln>
                <a:noFill/>
              </a:ln>
            </p:spPr>
          </p:pic>
          <p:pic>
            <p:nvPicPr>
              <p:cNvPr id="20" name="Bild // Listenebene erhöhen">
                <a:extLst>
                  <a:ext uri="{FF2B5EF4-FFF2-40B4-BE49-F238E27FC236}">
                    <a16:creationId xmlns:a16="http://schemas.microsoft.com/office/drawing/2014/main" id="{38A0D888-3691-4D61-B87F-2116AE5ED076}"/>
                  </a:ext>
                </a:extLst>
              </p:cNvPr>
              <p:cNvPicPr>
                <a:picLocks noChangeAspect="1"/>
              </p:cNvPicPr>
              <p:nvPr userDrawn="1"/>
            </p:nvPicPr>
            <p:blipFill>
              <a:blip r:embed="rId4"/>
              <a:stretch>
                <a:fillRect/>
              </a:stretch>
            </p:blipFill>
            <p:spPr>
              <a:xfrm>
                <a:off x="-300806" y="1809834"/>
                <a:ext cx="542011" cy="134210"/>
              </a:xfrm>
              <a:prstGeom prst="rect">
                <a:avLst/>
              </a:prstGeom>
              <a:noFill/>
              <a:ln>
                <a:noFill/>
              </a:ln>
            </p:spPr>
          </p:pic>
        </p:grpSp>
        <p:sp>
          <p:nvSpPr>
            <p:cNvPr id="12" name="Hilfslinien">
              <a:extLst>
                <a:ext uri="{FF2B5EF4-FFF2-40B4-BE49-F238E27FC236}">
                  <a16:creationId xmlns:a16="http://schemas.microsoft.com/office/drawing/2014/main" id="{69A25A78-C7BA-4531-A577-BECC94CE3A00}"/>
                </a:ext>
              </a:extLst>
            </p:cNvPr>
            <p:cNvSpPr txBox="1"/>
            <p:nvPr userDrawn="1"/>
          </p:nvSpPr>
          <p:spPr>
            <a:xfrm rot="10800000" flipH="1" flipV="1">
              <a:off x="731838" y="-684000"/>
              <a:ext cx="10728325" cy="540000"/>
            </a:xfrm>
            <a:prstGeom prst="rect">
              <a:avLst/>
            </a:prstGeom>
            <a:noFill/>
            <a:ln w="12700">
              <a:noFill/>
            </a:ln>
          </p:spPr>
          <p:txBody>
            <a:bodyPr vert="horz" wrap="square" lIns="0" tIns="0" rIns="0" bIns="0" rtlCol="0" anchor="b"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ctr" defTabSz="2871412"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Hilfslinien anzeigen über Menü: </a:t>
              </a:r>
            </a:p>
            <a:p>
              <a:pPr marL="0" marR="0" lvl="0" indent="0" algn="ctr" defTabSz="2871412"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a:ln>
                    <a:noFill/>
                  </a:ln>
                  <a:solidFill>
                    <a:schemeClr val="tx1">
                      <a:lumMod val="50000"/>
                    </a:schemeClr>
                  </a:solidFill>
                  <a:effectLst/>
                  <a:uLnTx/>
                  <a:uFillTx/>
                  <a:latin typeface="+mn-lt"/>
                  <a:ea typeface="+mn-ea"/>
                  <a:cs typeface="+mn-cs"/>
                </a:rPr>
                <a:t>Ansicht &gt; Anzeigen &gt; </a:t>
              </a: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Haken</a:t>
              </a:r>
              <a:r>
                <a:rPr kumimoji="0" lang="de-DE" sz="1600" b="1" i="0" u="none" strike="noStrike" kern="1200" cap="none" spc="0" normalizeH="0" baseline="0" noProof="0">
                  <a:ln>
                    <a:noFill/>
                  </a:ln>
                  <a:solidFill>
                    <a:schemeClr val="tx1">
                      <a:lumMod val="50000"/>
                    </a:schemeClr>
                  </a:solidFill>
                  <a:effectLst/>
                  <a:uLnTx/>
                  <a:uFillTx/>
                  <a:latin typeface="+mn-lt"/>
                  <a:ea typeface="+mn-ea"/>
                  <a:cs typeface="+mn-cs"/>
                </a:rPr>
                <a:t> </a:t>
              </a: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bei</a:t>
              </a:r>
              <a:r>
                <a:rPr kumimoji="0" lang="de-DE" sz="1600" b="1" i="0" u="none" strike="noStrike" kern="1200" cap="none" spc="0" normalizeH="0" baseline="0" noProof="0">
                  <a:ln>
                    <a:noFill/>
                  </a:ln>
                  <a:solidFill>
                    <a:schemeClr val="tx1">
                      <a:lumMod val="50000"/>
                    </a:schemeClr>
                  </a:solidFill>
                  <a:effectLst/>
                  <a:uLnTx/>
                  <a:uFillTx/>
                  <a:latin typeface="+mn-lt"/>
                  <a:ea typeface="+mn-ea"/>
                  <a:cs typeface="+mn-cs"/>
                </a:rPr>
                <a:t> Führungslinien </a:t>
              </a: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setzen</a:t>
              </a:r>
            </a:p>
          </p:txBody>
        </p:sp>
        <p:sp>
          <p:nvSpPr>
            <p:cNvPr id="13" name="Zurücksetzen">
              <a:extLst>
                <a:ext uri="{FF2B5EF4-FFF2-40B4-BE49-F238E27FC236}">
                  <a16:creationId xmlns:a16="http://schemas.microsoft.com/office/drawing/2014/main" id="{B73AFC4D-6B0A-4156-9AE4-E2167CE9728C}"/>
                </a:ext>
              </a:extLst>
            </p:cNvPr>
            <p:cNvSpPr txBox="1"/>
            <p:nvPr userDrawn="1"/>
          </p:nvSpPr>
          <p:spPr>
            <a:xfrm rot="10800000" flipH="1" flipV="1">
              <a:off x="12348000" y="0"/>
              <a:ext cx="2628000" cy="790575"/>
            </a:xfrm>
            <a:prstGeom prst="rect">
              <a:avLst/>
            </a:prstGeom>
            <a:noFill/>
            <a:ln w="12700">
              <a:noFill/>
            </a:ln>
          </p:spPr>
          <p:txBody>
            <a:bodyPr vert="horz" wrap="square" lIns="0" tIns="0" rIns="0" bIns="0" rtlCol="0" anchor="t"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a:solidFill>
                    <a:schemeClr val="tx1">
                      <a:lumMod val="50000"/>
                    </a:schemeClr>
                  </a:solidFill>
                  <a:latin typeface="+mn-lt"/>
                </a:rPr>
                <a:t>Folie in Ursprungsform </a:t>
              </a:r>
            </a:p>
            <a:p>
              <a:pPr indent="0" algn="l">
                <a:lnSpc>
                  <a:spcPct val="100000"/>
                </a:lnSpc>
                <a:spcBef>
                  <a:spcPts val="0"/>
                </a:spcBef>
                <a:spcAft>
                  <a:spcPts val="0"/>
                </a:spcAft>
              </a:pPr>
              <a:r>
                <a:rPr lang="de-DE" sz="1600" b="0" baseline="0">
                  <a:solidFill>
                    <a:schemeClr val="tx1">
                      <a:lumMod val="50000"/>
                    </a:schemeClr>
                  </a:solidFill>
                  <a:latin typeface="+mn-lt"/>
                </a:rPr>
                <a:t>bringen über Menü:</a:t>
              </a:r>
            </a:p>
            <a:p>
              <a:pPr indent="0" algn="l">
                <a:lnSpc>
                  <a:spcPct val="100000"/>
                </a:lnSpc>
                <a:spcBef>
                  <a:spcPts val="0"/>
                </a:spcBef>
                <a:spcAft>
                  <a:spcPts val="0"/>
                </a:spcAft>
              </a:pPr>
              <a:r>
                <a:rPr lang="de-DE" sz="1600" b="1" baseline="0">
                  <a:solidFill>
                    <a:schemeClr val="tx1">
                      <a:lumMod val="50000"/>
                    </a:schemeClr>
                  </a:solidFill>
                  <a:latin typeface="+mn-lt"/>
                </a:rPr>
                <a:t>Start &gt; Folien &gt; Zurücksetzen</a:t>
              </a:r>
            </a:p>
          </p:txBody>
        </p:sp>
        <p:sp>
          <p:nvSpPr>
            <p:cNvPr id="14" name="Layoutwechsel">
              <a:extLst>
                <a:ext uri="{FF2B5EF4-FFF2-40B4-BE49-F238E27FC236}">
                  <a16:creationId xmlns:a16="http://schemas.microsoft.com/office/drawing/2014/main" id="{558A2C68-AC8D-4D15-A369-05C5BB3A3598}"/>
                </a:ext>
              </a:extLst>
            </p:cNvPr>
            <p:cNvSpPr txBox="1"/>
            <p:nvPr userDrawn="1"/>
          </p:nvSpPr>
          <p:spPr>
            <a:xfrm rot="10800000" flipH="1" flipV="1">
              <a:off x="12348000" y="1449388"/>
              <a:ext cx="2628000" cy="792000"/>
            </a:xfrm>
            <a:prstGeom prst="rect">
              <a:avLst/>
            </a:prstGeom>
            <a:noFill/>
            <a:ln w="12700">
              <a:noFill/>
            </a:ln>
          </p:spPr>
          <p:txBody>
            <a:bodyPr vert="horz" wrap="square" lIns="0" tIns="0" rIns="0" bIns="0" rtlCol="0" anchor="t"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a:solidFill>
                    <a:schemeClr val="tx1">
                      <a:lumMod val="50000"/>
                    </a:schemeClr>
                  </a:solidFill>
                  <a:latin typeface="+mn-lt"/>
                </a:rPr>
                <a:t>Wechsel des Folienlayouts </a:t>
              </a:r>
              <a:br>
                <a:rPr lang="de-DE" sz="1600" b="0" baseline="0">
                  <a:solidFill>
                    <a:schemeClr val="tx1">
                      <a:lumMod val="50000"/>
                    </a:schemeClr>
                  </a:solidFill>
                  <a:latin typeface="+mn-lt"/>
                </a:rPr>
              </a:br>
              <a:r>
                <a:rPr lang="de-DE" sz="1600" b="0" baseline="0">
                  <a:solidFill>
                    <a:schemeClr val="tx1">
                      <a:lumMod val="50000"/>
                    </a:schemeClr>
                  </a:solidFill>
                  <a:latin typeface="+mn-lt"/>
                </a:rPr>
                <a:t>im Menü über:</a:t>
              </a:r>
            </a:p>
            <a:p>
              <a:pPr marL="0" marR="0" lvl="0" indent="0" algn="l"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Start &gt; Folien &gt; Layout</a:t>
              </a:r>
            </a:p>
          </p:txBody>
        </p:sp>
        <p:sp>
          <p:nvSpPr>
            <p:cNvPr id="15" name="Fußzeile"/>
            <p:cNvSpPr txBox="1"/>
            <p:nvPr userDrawn="1"/>
          </p:nvSpPr>
          <p:spPr>
            <a:xfrm rot="10800000" flipH="1" flipV="1">
              <a:off x="731838" y="7020000"/>
              <a:ext cx="10728325" cy="360000"/>
            </a:xfrm>
            <a:prstGeom prst="rect">
              <a:avLst/>
            </a:prstGeom>
            <a:noFill/>
            <a:ln w="12700">
              <a:noFill/>
            </a:ln>
          </p:spPr>
          <p:txBody>
            <a:bodyPr vert="horz" wrap="square" lIns="0" tIns="0" rIns="0" bIns="0" rtlCol="0" anchor="t"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2871412" rtl="0" eaLnBrk="1" fontAlgn="auto" latinLnBrk="0" hangingPunct="1">
                <a:lnSpc>
                  <a:spcPct val="100000"/>
                </a:lnSpc>
                <a:spcBef>
                  <a:spcPts val="0"/>
                </a:spcBef>
                <a:spcAft>
                  <a:spcPts val="0"/>
                </a:spcAft>
                <a:buClrTx/>
                <a:buSzTx/>
                <a:buFontTx/>
                <a:buNone/>
                <a:tabLst/>
                <a:defRPr/>
              </a:pPr>
              <a:r>
                <a:rPr lang="de-DE" sz="1600" b="0" baseline="0">
                  <a:solidFill>
                    <a:schemeClr val="tx1"/>
                  </a:solidFill>
                  <a:latin typeface="+mn-lt"/>
                </a:rPr>
                <a:t>Fußzeile anpassen: </a:t>
              </a:r>
              <a:r>
                <a:rPr lang="de-DE" sz="1600" b="1" baseline="0">
                  <a:solidFill>
                    <a:schemeClr val="tx1"/>
                  </a:solidFill>
                  <a:latin typeface="+mn-lt"/>
                </a:rPr>
                <a:t>Einfügen &gt; Kopf- und Fußzeile &gt; Text anpassen &gt; Für alle übernehmen</a:t>
              </a:r>
            </a:p>
          </p:txBody>
        </p:sp>
      </p:grpSp>
      <p:sp>
        <p:nvSpPr>
          <p:cNvPr id="5" name="Datumsplatzhalter 4">
            <a:extLst>
              <a:ext uri="{FF2B5EF4-FFF2-40B4-BE49-F238E27FC236}">
                <a16:creationId xmlns:a16="http://schemas.microsoft.com/office/drawing/2014/main" id="{A1D4ADCE-C715-4D76-A76B-E80C27A8D88D}"/>
              </a:ext>
            </a:extLst>
          </p:cNvPr>
          <p:cNvSpPr>
            <a:spLocks noGrp="1"/>
          </p:cNvSpPr>
          <p:nvPr>
            <p:ph type="dt" sz="half" idx="10"/>
          </p:nvPr>
        </p:nvSpPr>
        <p:spPr/>
        <p:txBody>
          <a:bodyPr/>
          <a:lstStyle/>
          <a:p>
            <a:r>
              <a:rPr lang="de-DE"/>
              <a:t>Veranstaltung/Bezeichnung &amp; Datum wie auf Titelfolie</a:t>
            </a:r>
          </a:p>
        </p:txBody>
      </p:sp>
      <p:sp>
        <p:nvSpPr>
          <p:cNvPr id="7" name="Fußzeilenplatzhalter 6">
            <a:extLst>
              <a:ext uri="{FF2B5EF4-FFF2-40B4-BE49-F238E27FC236}">
                <a16:creationId xmlns:a16="http://schemas.microsoft.com/office/drawing/2014/main" id="{062FAD1F-5AE6-4DD6-9CD8-80A0F2AF276A}"/>
              </a:ext>
            </a:extLst>
          </p:cNvPr>
          <p:cNvSpPr>
            <a:spLocks noGrp="1"/>
          </p:cNvSpPr>
          <p:nvPr>
            <p:ph type="ftr" sz="quarter" idx="11"/>
          </p:nvPr>
        </p:nvSpPr>
        <p:spPr/>
        <p:txBody>
          <a:bodyPr/>
          <a:lstStyle/>
          <a:p>
            <a:r>
              <a:rPr lang="de-DE"/>
              <a:t>Titel der Präsentation wie auf Titelfolie</a:t>
            </a:r>
          </a:p>
        </p:txBody>
      </p:sp>
      <p:sp>
        <p:nvSpPr>
          <p:cNvPr id="21" name="Foliennummernplatzhalter 20">
            <a:extLst>
              <a:ext uri="{FF2B5EF4-FFF2-40B4-BE49-F238E27FC236}">
                <a16:creationId xmlns:a16="http://schemas.microsoft.com/office/drawing/2014/main" id="{237311BB-02BB-4627-8E92-03D96003278C}"/>
              </a:ext>
            </a:extLst>
          </p:cNvPr>
          <p:cNvSpPr>
            <a:spLocks noGrp="1"/>
          </p:cNvSpPr>
          <p:nvPr>
            <p:ph type="sldNum" sz="quarter" idx="12"/>
          </p:nvPr>
        </p:nvSpPr>
        <p:spPr/>
        <p:txBody>
          <a:bodyPr/>
          <a:lstStyle/>
          <a:p>
            <a:r>
              <a:rPr lang="de-DE"/>
              <a:t>Seite </a:t>
            </a:r>
            <a:fld id="{ADD7824D-2DCF-4DDA-BE8D-0B7ABA078092}" type="slidenum">
              <a:rPr lang="de-DE" smtClean="0"/>
              <a:pPr/>
              <a:t>‹Nr.›</a:t>
            </a:fld>
            <a:endParaRPr lang="de-DE"/>
          </a:p>
        </p:txBody>
      </p:sp>
    </p:spTree>
    <p:extLst>
      <p:ext uri="{BB962C8B-B14F-4D97-AF65-F5344CB8AC3E}">
        <p14:creationId xmlns:p14="http://schemas.microsoft.com/office/powerpoint/2010/main" val="1000855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line //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FBC9E3-B3A3-4AC0-961C-B4ED55C63C78}"/>
              </a:ext>
            </a:extLst>
          </p:cNvPr>
          <p:cNvSpPr>
            <a:spLocks noGrp="1"/>
          </p:cNvSpPr>
          <p:nvPr>
            <p:ph type="title" hasCustomPrompt="1"/>
          </p:nvPr>
        </p:nvSpPr>
        <p:spPr>
          <a:xfrm>
            <a:off x="731838" y="790578"/>
            <a:ext cx="10728324" cy="432000"/>
          </a:xfrm>
        </p:spPr>
        <p:txBody>
          <a:bodyPr/>
          <a:lstStyle>
            <a:lvl1pPr>
              <a:defRPr/>
            </a:lvl1pPr>
          </a:lstStyle>
          <a:p>
            <a:r>
              <a:rPr lang="de-DE"/>
              <a:t>Headline einzeilig</a:t>
            </a:r>
          </a:p>
        </p:txBody>
      </p:sp>
      <p:sp>
        <p:nvSpPr>
          <p:cNvPr id="3" name="Inhaltsplatzhalter 2">
            <a:extLst>
              <a:ext uri="{FF2B5EF4-FFF2-40B4-BE49-F238E27FC236}">
                <a16:creationId xmlns:a16="http://schemas.microsoft.com/office/drawing/2014/main" id="{CEFF890B-5CF6-45A1-BA20-270A711E1893}"/>
              </a:ext>
            </a:extLst>
          </p:cNvPr>
          <p:cNvSpPr>
            <a:spLocks noGrp="1"/>
          </p:cNvSpPr>
          <p:nvPr>
            <p:ph idx="1" hasCustomPrompt="1"/>
          </p:nvPr>
        </p:nvSpPr>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a:t>Aufzählung auf erster Ebene // für weitere Aufzählung, Überschrift und Text &gt;&gt; Menü &gt; Start &gt; Absatz &gt; Listenebne erhöhen </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de-DE"/>
              <a:t>Siebte Ebene</a:t>
            </a:r>
          </a:p>
          <a:p>
            <a:pPr lvl="7"/>
            <a:r>
              <a:rPr lang="de-DE"/>
              <a:t>Achte Ebene</a:t>
            </a:r>
          </a:p>
          <a:p>
            <a:pPr lvl="8"/>
            <a:r>
              <a:rPr lang="de-DE"/>
              <a:t>Neunte Ebene</a:t>
            </a:r>
          </a:p>
        </p:txBody>
      </p:sp>
      <p:sp>
        <p:nvSpPr>
          <p:cNvPr id="12" name="Vertikaler Textplatzhalter 2">
            <a:extLst>
              <a:ext uri="{FF2B5EF4-FFF2-40B4-BE49-F238E27FC236}">
                <a16:creationId xmlns:a16="http://schemas.microsoft.com/office/drawing/2014/main" id="{83E5712C-F124-4BC3-A172-5F9A9531A228}"/>
              </a:ext>
            </a:extLst>
          </p:cNvPr>
          <p:cNvSpPr>
            <a:spLocks noGrp="1"/>
          </p:cNvSpPr>
          <p:nvPr>
            <p:ph type="body" orient="vert" idx="13" hasCustomPrompt="1"/>
          </p:nvPr>
        </p:nvSpPr>
        <p:spPr>
          <a:xfrm>
            <a:off x="10189052" y="0"/>
            <a:ext cx="1786942" cy="358305"/>
          </a:xfrm>
          <a:solidFill>
            <a:schemeClr val="tx2"/>
          </a:solidFill>
        </p:spPr>
        <p:txBody>
          <a:bodyPr vert="horz" wrap="none" lIns="356400" tIns="86400" rIns="374400" bIns="100800" anchor="t" anchorCtr="0">
            <a:spAutoFit/>
          </a:bodyPr>
          <a:lstStyle>
            <a:lvl1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1pPr>
            <a:lvl2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2pPr>
            <a:lvl3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3pPr>
            <a:lvl4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4pPr>
            <a:lvl5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5pPr>
            <a:lvl6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6pPr>
            <a:lvl7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7pPr>
            <a:lvl8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8pPr>
            <a:lvl9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9pPr>
          </a:lstStyle>
          <a:p>
            <a:pPr lvl="0"/>
            <a:r>
              <a:rPr lang="de-DE"/>
              <a:t>Kapitelname</a:t>
            </a:r>
          </a:p>
        </p:txBody>
      </p:sp>
      <p:sp>
        <p:nvSpPr>
          <p:cNvPr id="10" name="Datumsplatzhalter 9">
            <a:extLst>
              <a:ext uri="{FF2B5EF4-FFF2-40B4-BE49-F238E27FC236}">
                <a16:creationId xmlns:a16="http://schemas.microsoft.com/office/drawing/2014/main" id="{054C8914-16AC-4C1E-BD43-DC81B1CEA9BC}"/>
              </a:ext>
            </a:extLst>
          </p:cNvPr>
          <p:cNvSpPr>
            <a:spLocks noGrp="1"/>
          </p:cNvSpPr>
          <p:nvPr>
            <p:ph type="dt" sz="half" idx="14"/>
          </p:nvPr>
        </p:nvSpPr>
        <p:spPr/>
        <p:txBody>
          <a:bodyPr/>
          <a:lstStyle/>
          <a:p>
            <a:r>
              <a:rPr lang="de-DE"/>
              <a:t>Veranstaltung/Bezeichnung &amp; Datum wie auf Titelfolie</a:t>
            </a:r>
          </a:p>
        </p:txBody>
      </p:sp>
      <p:sp>
        <p:nvSpPr>
          <p:cNvPr id="11" name="Fußzeilenplatzhalter 10">
            <a:extLst>
              <a:ext uri="{FF2B5EF4-FFF2-40B4-BE49-F238E27FC236}">
                <a16:creationId xmlns:a16="http://schemas.microsoft.com/office/drawing/2014/main" id="{857E689C-1DFF-416C-8D5C-767F99A5A2FD}"/>
              </a:ext>
            </a:extLst>
          </p:cNvPr>
          <p:cNvSpPr>
            <a:spLocks noGrp="1"/>
          </p:cNvSpPr>
          <p:nvPr>
            <p:ph type="ftr" sz="quarter" idx="15"/>
          </p:nvPr>
        </p:nvSpPr>
        <p:spPr/>
        <p:txBody>
          <a:bodyPr/>
          <a:lstStyle/>
          <a:p>
            <a:r>
              <a:rPr lang="de-DE"/>
              <a:t>Titel der Präsentation wie auf Titelfolie</a:t>
            </a:r>
          </a:p>
        </p:txBody>
      </p:sp>
      <p:sp>
        <p:nvSpPr>
          <p:cNvPr id="13" name="Foliennummernplatzhalter 12">
            <a:extLst>
              <a:ext uri="{FF2B5EF4-FFF2-40B4-BE49-F238E27FC236}">
                <a16:creationId xmlns:a16="http://schemas.microsoft.com/office/drawing/2014/main" id="{116594BB-3CCA-4C81-BEB1-6168952F4887}"/>
              </a:ext>
            </a:extLst>
          </p:cNvPr>
          <p:cNvSpPr>
            <a:spLocks noGrp="1"/>
          </p:cNvSpPr>
          <p:nvPr>
            <p:ph type="sldNum" sz="quarter" idx="16"/>
          </p:nvPr>
        </p:nvSpPr>
        <p:spPr/>
        <p:txBody>
          <a:bodyPr/>
          <a:lstStyle/>
          <a:p>
            <a:r>
              <a:rPr lang="de-DE"/>
              <a:t>Seite </a:t>
            </a:r>
            <a:fld id="{ADD7824D-2DCF-4DDA-BE8D-0B7ABA078092}" type="slidenum">
              <a:rPr lang="de-DE" smtClean="0"/>
              <a:pPr/>
              <a:t>‹Nr.›</a:t>
            </a:fld>
            <a:endParaRPr lang="de-DE"/>
          </a:p>
        </p:txBody>
      </p:sp>
    </p:spTree>
    <p:extLst>
      <p:ext uri="{BB962C8B-B14F-4D97-AF65-F5344CB8AC3E}">
        <p14:creationId xmlns:p14="http://schemas.microsoft.com/office/powerpoint/2010/main" val="4280093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r Head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FBC9E3-B3A3-4AC0-961C-B4ED55C63C78}"/>
              </a:ext>
            </a:extLst>
          </p:cNvPr>
          <p:cNvSpPr>
            <a:spLocks noGrp="1"/>
          </p:cNvSpPr>
          <p:nvPr>
            <p:ph type="title" hasCustomPrompt="1"/>
          </p:nvPr>
        </p:nvSpPr>
        <p:spPr>
          <a:xfrm>
            <a:off x="731838" y="790578"/>
            <a:ext cx="10728324" cy="432000"/>
          </a:xfrm>
        </p:spPr>
        <p:txBody>
          <a:bodyPr/>
          <a:lstStyle>
            <a:lvl1pPr>
              <a:defRPr/>
            </a:lvl1pPr>
          </a:lstStyle>
          <a:p>
            <a:r>
              <a:rPr lang="de-DE"/>
              <a:t>Headline einzeilig</a:t>
            </a:r>
          </a:p>
        </p:txBody>
      </p:sp>
      <p:sp>
        <p:nvSpPr>
          <p:cNvPr id="12" name="Vertikaler Textplatzhalter 2">
            <a:extLst>
              <a:ext uri="{FF2B5EF4-FFF2-40B4-BE49-F238E27FC236}">
                <a16:creationId xmlns:a16="http://schemas.microsoft.com/office/drawing/2014/main" id="{83E5712C-F124-4BC3-A172-5F9A9531A228}"/>
              </a:ext>
            </a:extLst>
          </p:cNvPr>
          <p:cNvSpPr>
            <a:spLocks noGrp="1"/>
          </p:cNvSpPr>
          <p:nvPr>
            <p:ph type="body" orient="vert" idx="13" hasCustomPrompt="1"/>
          </p:nvPr>
        </p:nvSpPr>
        <p:spPr>
          <a:xfrm>
            <a:off x="10189052" y="0"/>
            <a:ext cx="1786942" cy="358305"/>
          </a:xfrm>
          <a:solidFill>
            <a:schemeClr val="tx2"/>
          </a:solidFill>
        </p:spPr>
        <p:txBody>
          <a:bodyPr vert="horz" wrap="none" lIns="356400" tIns="86400" rIns="374400" bIns="100800" anchor="t" anchorCtr="0">
            <a:spAutoFit/>
          </a:bodyPr>
          <a:lstStyle>
            <a:lvl1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1pPr>
            <a:lvl2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2pPr>
            <a:lvl3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3pPr>
            <a:lvl4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4pPr>
            <a:lvl5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5pPr>
            <a:lvl6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6pPr>
            <a:lvl7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7pPr>
            <a:lvl8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8pPr>
            <a:lvl9pPr marL="162000" indent="-162000" algn="r">
              <a:lnSpc>
                <a:spcPct val="100000"/>
              </a:lnSpc>
              <a:spcBef>
                <a:spcPts val="0"/>
              </a:spcBef>
              <a:buClr>
                <a:schemeClr val="accent2"/>
              </a:buClr>
              <a:buFont typeface="Calibri" panose="020F0502020204030204" pitchFamily="34" charset="0"/>
              <a:buChar char="↗"/>
              <a:defRPr sz="1100" b="1" cap="all" spc="30" baseline="0">
                <a:solidFill>
                  <a:schemeClr val="accent1"/>
                </a:solidFill>
                <a:latin typeface="+mj-lt"/>
              </a:defRPr>
            </a:lvl9pPr>
          </a:lstStyle>
          <a:p>
            <a:pPr lvl="0"/>
            <a:r>
              <a:rPr lang="de-DE"/>
              <a:t>Kapitelname</a:t>
            </a:r>
          </a:p>
        </p:txBody>
      </p:sp>
      <p:sp>
        <p:nvSpPr>
          <p:cNvPr id="9" name="Datumsplatzhalter 8">
            <a:extLst>
              <a:ext uri="{FF2B5EF4-FFF2-40B4-BE49-F238E27FC236}">
                <a16:creationId xmlns:a16="http://schemas.microsoft.com/office/drawing/2014/main" id="{3C7EC6FB-9193-4289-AEC2-991FE0873620}"/>
              </a:ext>
            </a:extLst>
          </p:cNvPr>
          <p:cNvSpPr>
            <a:spLocks noGrp="1"/>
          </p:cNvSpPr>
          <p:nvPr>
            <p:ph type="dt" sz="half" idx="14"/>
          </p:nvPr>
        </p:nvSpPr>
        <p:spPr/>
        <p:txBody>
          <a:bodyPr/>
          <a:lstStyle/>
          <a:p>
            <a:r>
              <a:rPr lang="de-DE"/>
              <a:t>Veranstaltung/Bezeichnung &amp; Datum wie auf Titelfolie</a:t>
            </a:r>
          </a:p>
        </p:txBody>
      </p:sp>
      <p:sp>
        <p:nvSpPr>
          <p:cNvPr id="10" name="Fußzeilenplatzhalter 9">
            <a:extLst>
              <a:ext uri="{FF2B5EF4-FFF2-40B4-BE49-F238E27FC236}">
                <a16:creationId xmlns:a16="http://schemas.microsoft.com/office/drawing/2014/main" id="{EF56C492-B776-4130-B439-A3FF23A57855}"/>
              </a:ext>
            </a:extLst>
          </p:cNvPr>
          <p:cNvSpPr>
            <a:spLocks noGrp="1"/>
          </p:cNvSpPr>
          <p:nvPr>
            <p:ph type="ftr" sz="quarter" idx="15"/>
          </p:nvPr>
        </p:nvSpPr>
        <p:spPr/>
        <p:txBody>
          <a:bodyPr/>
          <a:lstStyle/>
          <a:p>
            <a:r>
              <a:rPr lang="de-DE"/>
              <a:t>Titel der Präsentation wie auf Titelfolie</a:t>
            </a:r>
          </a:p>
        </p:txBody>
      </p:sp>
      <p:sp>
        <p:nvSpPr>
          <p:cNvPr id="11" name="Foliennummernplatzhalter 10">
            <a:extLst>
              <a:ext uri="{FF2B5EF4-FFF2-40B4-BE49-F238E27FC236}">
                <a16:creationId xmlns:a16="http://schemas.microsoft.com/office/drawing/2014/main" id="{12F3E8D6-605E-41B4-9B0F-5BC22E80EE50}"/>
              </a:ext>
            </a:extLst>
          </p:cNvPr>
          <p:cNvSpPr>
            <a:spLocks noGrp="1"/>
          </p:cNvSpPr>
          <p:nvPr>
            <p:ph type="sldNum" sz="quarter" idx="16"/>
          </p:nvPr>
        </p:nvSpPr>
        <p:spPr/>
        <p:txBody>
          <a:bodyPr/>
          <a:lstStyle/>
          <a:p>
            <a:r>
              <a:rPr lang="de-DE"/>
              <a:t>Seite </a:t>
            </a:r>
            <a:fld id="{ADD7824D-2DCF-4DDA-BE8D-0B7ABA078092}" type="slidenum">
              <a:rPr lang="de-DE" smtClean="0"/>
              <a:pPr/>
              <a:t>‹Nr.›</a:t>
            </a:fld>
            <a:endParaRPr lang="de-DE"/>
          </a:p>
        </p:txBody>
      </p:sp>
    </p:spTree>
    <p:extLst>
      <p:ext uri="{BB962C8B-B14F-4D97-AF65-F5344CB8AC3E}">
        <p14:creationId xmlns:p14="http://schemas.microsoft.com/office/powerpoint/2010/main" val="2497987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renner 08">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51237F-F4CF-BA4D-A7E3-29F74A98B81E}"/>
              </a:ext>
            </a:extLst>
          </p:cNvPr>
          <p:cNvSpPr>
            <a:spLocks noGrp="1"/>
          </p:cNvSpPr>
          <p:nvPr>
            <p:ph type="title" hasCustomPrompt="1"/>
          </p:nvPr>
        </p:nvSpPr>
        <p:spPr>
          <a:xfrm>
            <a:off x="1313640" y="2737351"/>
            <a:ext cx="9522487" cy="1826197"/>
          </a:xfrm>
        </p:spPr>
        <p:txBody>
          <a:bodyPr>
            <a:noAutofit/>
          </a:bodyPr>
          <a:lstStyle>
            <a:lvl1pPr>
              <a:defRPr>
                <a:solidFill>
                  <a:schemeClr val="tx2"/>
                </a:solidFill>
              </a:defRPr>
            </a:lvl1pPr>
          </a:lstStyle>
          <a:p>
            <a:r>
              <a:rPr lang="de-DE"/>
              <a:t>EINZEILIGE HEADLINE</a:t>
            </a:r>
          </a:p>
        </p:txBody>
      </p:sp>
    </p:spTree>
    <p:extLst>
      <p:ext uri="{BB962C8B-B14F-4D97-AF65-F5344CB8AC3E}">
        <p14:creationId xmlns:p14="http://schemas.microsoft.com/office/powerpoint/2010/main" val="178019901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74390" y="729035"/>
            <a:ext cx="5221610" cy="1319130"/>
          </a:xfrm>
        </p:spPr>
        <p:txBody>
          <a:bodyPr anchor="t" anchorCtr="0">
            <a:noAutofit/>
          </a:bodyPr>
          <a:lstStyle>
            <a:lvl1pPr marL="0" algn="l" defTabSz="914022" rtl="0" eaLnBrk="1" latinLnBrk="0" hangingPunct="1">
              <a:lnSpc>
                <a:spcPts val="3763"/>
              </a:lnSpc>
              <a:spcBef>
                <a:spcPct val="0"/>
              </a:spcBef>
              <a:buNone/>
              <a:defRPr lang="en-US" sz="3649" kern="1200" spc="114" baseline="0" dirty="0">
                <a:solidFill>
                  <a:schemeClr val="tx2"/>
                </a:solidFill>
                <a:latin typeface="FagoNoBoldTf-Roman" pitchFamily="2" charset="77"/>
                <a:ea typeface="+mj-ea"/>
                <a:cs typeface="+mj-cs"/>
              </a:defRPr>
            </a:lvl1pPr>
          </a:lstStyle>
          <a:p>
            <a:r>
              <a:rPr lang="de-DE"/>
              <a:t>HEADLINE BITTE HIER EINGEBEN</a:t>
            </a:r>
            <a:endParaRPr lang="en-US"/>
          </a:p>
        </p:txBody>
      </p:sp>
      <p:sp>
        <p:nvSpPr>
          <p:cNvPr id="4" name="Textplatzhalter 3">
            <a:extLst>
              <a:ext uri="{FF2B5EF4-FFF2-40B4-BE49-F238E27FC236}">
                <a16:creationId xmlns:a16="http://schemas.microsoft.com/office/drawing/2014/main" id="{33841046-03A9-FE42-AC0F-03AC228B3B77}"/>
              </a:ext>
            </a:extLst>
          </p:cNvPr>
          <p:cNvSpPr>
            <a:spLocks noGrp="1"/>
          </p:cNvSpPr>
          <p:nvPr>
            <p:ph type="body" sz="quarter" idx="10" hasCustomPrompt="1"/>
          </p:nvPr>
        </p:nvSpPr>
        <p:spPr>
          <a:xfrm>
            <a:off x="905122" y="2526251"/>
            <a:ext cx="10810783" cy="3457069"/>
          </a:xfrm>
        </p:spPr>
        <p:txBody>
          <a:bodyPr anchor="t" anchorCtr="0"/>
          <a:lstStyle>
            <a:lvl1pPr marL="287356" indent="-287356" algn="l" defTabSz="914022" rtl="0" eaLnBrk="1" latinLnBrk="0" hangingPunct="1">
              <a:lnSpc>
                <a:spcPct val="100000"/>
              </a:lnSpc>
              <a:spcBef>
                <a:spcPts val="0"/>
              </a:spcBef>
              <a:spcAft>
                <a:spcPts val="684"/>
              </a:spcAft>
              <a:buClr>
                <a:srgbClr val="282819"/>
              </a:buClr>
              <a:buFont typeface="FagoNoRegularTf-Roman" pitchFamily="50" charset="0"/>
              <a:buChar char="×"/>
              <a:defRPr lang="de-DE" sz="2399" kern="1200" spc="0" baseline="0">
                <a:solidFill>
                  <a:schemeClr val="tx1"/>
                </a:solidFill>
                <a:latin typeface="FagoNoRegularTf-Roman" pitchFamily="2" charset="77"/>
                <a:ea typeface="+mn-ea"/>
                <a:cs typeface="FagoNoBold-Roman"/>
              </a:defRPr>
            </a:lvl1pPr>
            <a:lvl2pPr marL="287356" indent="-287356" algn="l" defTabSz="914022" rtl="0" eaLnBrk="1" latinLnBrk="0" hangingPunct="1">
              <a:lnSpc>
                <a:spcPct val="100000"/>
              </a:lnSpc>
              <a:spcBef>
                <a:spcPts val="0"/>
              </a:spcBef>
              <a:spcAft>
                <a:spcPts val="684"/>
              </a:spcAft>
              <a:buClr>
                <a:srgbClr val="282819"/>
              </a:buClr>
              <a:buFont typeface="FagoNoRegularTf-Roman" pitchFamily="50" charset="0"/>
              <a:buChar char="×"/>
              <a:defRPr lang="de-DE" sz="2399" kern="1200" spc="0" baseline="0">
                <a:solidFill>
                  <a:schemeClr val="tx1"/>
                </a:solidFill>
                <a:latin typeface="FagoNoRegularTf-Roman" pitchFamily="2" charset="77"/>
                <a:ea typeface="+mn-ea"/>
                <a:cs typeface="FagoNoBold-Roman"/>
              </a:defRPr>
            </a:lvl2pPr>
            <a:lvl3pPr marL="287356" indent="-287356" algn="l" defTabSz="914022" rtl="0" eaLnBrk="1" latinLnBrk="0" hangingPunct="1">
              <a:lnSpc>
                <a:spcPct val="100000"/>
              </a:lnSpc>
              <a:spcBef>
                <a:spcPts val="0"/>
              </a:spcBef>
              <a:spcAft>
                <a:spcPts val="684"/>
              </a:spcAft>
              <a:buClr>
                <a:srgbClr val="282819"/>
              </a:buClr>
              <a:buFont typeface="FagoNoRegularTf-Roman" pitchFamily="50" charset="0"/>
              <a:buChar char="×"/>
              <a:defRPr lang="de-DE" sz="2399" kern="1200" spc="0" baseline="0">
                <a:solidFill>
                  <a:schemeClr val="tx1"/>
                </a:solidFill>
                <a:latin typeface="FagoNoRegularTf-Roman" pitchFamily="2" charset="77"/>
                <a:ea typeface="+mn-ea"/>
                <a:cs typeface="FagoNoBold-Roman"/>
              </a:defRPr>
            </a:lvl3pPr>
            <a:lvl4pPr marL="287356" indent="-287356" algn="l" defTabSz="914022" rtl="0" eaLnBrk="1" latinLnBrk="0" hangingPunct="1">
              <a:lnSpc>
                <a:spcPct val="100000"/>
              </a:lnSpc>
              <a:spcBef>
                <a:spcPts val="0"/>
              </a:spcBef>
              <a:spcAft>
                <a:spcPts val="684"/>
              </a:spcAft>
              <a:buClr>
                <a:srgbClr val="282819"/>
              </a:buClr>
              <a:buFont typeface="FagoNoRegularTf-Roman" pitchFamily="50" charset="0"/>
              <a:buChar char="×"/>
              <a:defRPr lang="de-DE" sz="2399" kern="1200" spc="0" baseline="0">
                <a:solidFill>
                  <a:schemeClr val="tx1"/>
                </a:solidFill>
                <a:latin typeface="FagoNoRegularTf-Roman" pitchFamily="2" charset="77"/>
                <a:ea typeface="+mn-ea"/>
                <a:cs typeface="FagoNoBold-Roman"/>
              </a:defRPr>
            </a:lvl4pPr>
            <a:lvl5pPr marL="287356" indent="-287356" algn="l" defTabSz="914022" rtl="0" eaLnBrk="1" latinLnBrk="0" hangingPunct="1">
              <a:lnSpc>
                <a:spcPct val="100000"/>
              </a:lnSpc>
              <a:spcBef>
                <a:spcPts val="0"/>
              </a:spcBef>
              <a:spcAft>
                <a:spcPts val="684"/>
              </a:spcAft>
              <a:buClr>
                <a:srgbClr val="282819"/>
              </a:buClr>
              <a:buFont typeface="FagoNoRegularTf-Roman" pitchFamily="50" charset="0"/>
              <a:buChar char="×"/>
              <a:defRPr lang="de-DE" sz="2399" kern="1200" spc="0" baseline="0">
                <a:solidFill>
                  <a:schemeClr val="tx1"/>
                </a:solidFill>
                <a:latin typeface="FagoNoRegularTf-Roman" pitchFamily="2" charset="77"/>
                <a:ea typeface="+mn-ea"/>
                <a:cs typeface="FagoNoBold-Roman"/>
              </a:defRPr>
            </a:lvl5pPr>
          </a:lstStyle>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769772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1_Text 0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23331" y="1207121"/>
            <a:ext cx="5221610" cy="1319130"/>
          </a:xfrm>
        </p:spPr>
        <p:txBody>
          <a:bodyPr anchor="t" anchorCtr="0">
            <a:noAutofit/>
          </a:bodyPr>
          <a:lstStyle>
            <a:lvl1pPr marL="0" algn="l" defTabSz="914022" rtl="0" eaLnBrk="1" latinLnBrk="0" hangingPunct="1">
              <a:lnSpc>
                <a:spcPts val="3763"/>
              </a:lnSpc>
              <a:spcBef>
                <a:spcPct val="0"/>
              </a:spcBef>
              <a:buNone/>
              <a:defRPr lang="en-US" sz="3649" kern="1200" spc="114" baseline="0" dirty="0">
                <a:solidFill>
                  <a:schemeClr val="tx2"/>
                </a:solidFill>
                <a:latin typeface="FagoNoBoldTf-Roman" pitchFamily="2" charset="77"/>
                <a:ea typeface="+mj-ea"/>
                <a:cs typeface="+mj-cs"/>
              </a:defRPr>
            </a:lvl1pPr>
          </a:lstStyle>
          <a:p>
            <a:r>
              <a:rPr lang="de-DE"/>
              <a:t>HEADLINE BITTE HIER EINGEBEN</a:t>
            </a:r>
            <a:endParaRPr lang="en-US"/>
          </a:p>
        </p:txBody>
      </p:sp>
      <p:sp>
        <p:nvSpPr>
          <p:cNvPr id="4" name="Textplatzhalter 3">
            <a:extLst>
              <a:ext uri="{FF2B5EF4-FFF2-40B4-BE49-F238E27FC236}">
                <a16:creationId xmlns:a16="http://schemas.microsoft.com/office/drawing/2014/main" id="{33841046-03A9-FE42-AC0F-03AC228B3B77}"/>
              </a:ext>
            </a:extLst>
          </p:cNvPr>
          <p:cNvSpPr>
            <a:spLocks noGrp="1"/>
          </p:cNvSpPr>
          <p:nvPr>
            <p:ph type="body" sz="quarter" idx="10" hasCustomPrompt="1"/>
          </p:nvPr>
        </p:nvSpPr>
        <p:spPr>
          <a:xfrm>
            <a:off x="1354064" y="2526251"/>
            <a:ext cx="6773936" cy="3801017"/>
          </a:xfrm>
        </p:spPr>
        <p:txBody>
          <a:bodyPr anchor="t" anchorCtr="0"/>
          <a:lstStyle>
            <a:lvl1pPr marL="287356" indent="-287356" algn="l" defTabSz="914022" rtl="0" eaLnBrk="1" latinLnBrk="0" hangingPunct="1">
              <a:lnSpc>
                <a:spcPct val="100000"/>
              </a:lnSpc>
              <a:spcBef>
                <a:spcPts val="0"/>
              </a:spcBef>
              <a:spcAft>
                <a:spcPts val="684"/>
              </a:spcAft>
              <a:buClr>
                <a:srgbClr val="282819"/>
              </a:buClr>
              <a:buFont typeface="FagoNoRegularTf-Roman" pitchFamily="50" charset="0"/>
              <a:buChar char="×"/>
              <a:defRPr lang="de-DE" sz="2399" kern="1200" spc="0" baseline="0">
                <a:solidFill>
                  <a:schemeClr val="tx1"/>
                </a:solidFill>
                <a:latin typeface="FagoNoRegularTf-Roman" pitchFamily="2" charset="77"/>
                <a:ea typeface="+mn-ea"/>
                <a:cs typeface="FagoNoBold-Roman"/>
              </a:defRPr>
            </a:lvl1pPr>
            <a:lvl2pPr marL="287356" indent="-287356" algn="l" defTabSz="914022" rtl="0" eaLnBrk="1" latinLnBrk="0" hangingPunct="1">
              <a:lnSpc>
                <a:spcPct val="100000"/>
              </a:lnSpc>
              <a:spcBef>
                <a:spcPts val="0"/>
              </a:spcBef>
              <a:spcAft>
                <a:spcPts val="684"/>
              </a:spcAft>
              <a:buClr>
                <a:srgbClr val="282819"/>
              </a:buClr>
              <a:buFont typeface="FagoNoRegularTf-Roman" pitchFamily="50" charset="0"/>
              <a:buChar char="×"/>
              <a:defRPr lang="de-DE" sz="2399" kern="1200" spc="0" baseline="0">
                <a:solidFill>
                  <a:schemeClr val="tx1"/>
                </a:solidFill>
                <a:latin typeface="FagoNoRegularTf-Roman" pitchFamily="2" charset="77"/>
                <a:ea typeface="+mn-ea"/>
                <a:cs typeface="FagoNoBold-Roman"/>
              </a:defRPr>
            </a:lvl2pPr>
            <a:lvl3pPr marL="287356" indent="-287356" algn="l" defTabSz="914022" rtl="0" eaLnBrk="1" latinLnBrk="0" hangingPunct="1">
              <a:lnSpc>
                <a:spcPct val="100000"/>
              </a:lnSpc>
              <a:spcBef>
                <a:spcPts val="0"/>
              </a:spcBef>
              <a:spcAft>
                <a:spcPts val="684"/>
              </a:spcAft>
              <a:buClr>
                <a:srgbClr val="282819"/>
              </a:buClr>
              <a:buFont typeface="FagoNoRegularTf-Roman" pitchFamily="50" charset="0"/>
              <a:buChar char="×"/>
              <a:defRPr lang="de-DE" sz="2399" kern="1200" spc="0" baseline="0">
                <a:solidFill>
                  <a:schemeClr val="tx1"/>
                </a:solidFill>
                <a:latin typeface="FagoNoRegularTf-Roman" pitchFamily="2" charset="77"/>
                <a:ea typeface="+mn-ea"/>
                <a:cs typeface="FagoNoBold-Roman"/>
              </a:defRPr>
            </a:lvl3pPr>
            <a:lvl4pPr marL="287356" indent="-287356" algn="l" defTabSz="914022" rtl="0" eaLnBrk="1" latinLnBrk="0" hangingPunct="1">
              <a:lnSpc>
                <a:spcPct val="100000"/>
              </a:lnSpc>
              <a:spcBef>
                <a:spcPts val="0"/>
              </a:spcBef>
              <a:spcAft>
                <a:spcPts val="684"/>
              </a:spcAft>
              <a:buClr>
                <a:srgbClr val="282819"/>
              </a:buClr>
              <a:buFont typeface="FagoNoRegularTf-Roman" pitchFamily="50" charset="0"/>
              <a:buChar char="×"/>
              <a:defRPr lang="de-DE" sz="2399" kern="1200" spc="0" baseline="0">
                <a:solidFill>
                  <a:schemeClr val="tx1"/>
                </a:solidFill>
                <a:latin typeface="FagoNoRegularTf-Roman" pitchFamily="2" charset="77"/>
                <a:ea typeface="+mn-ea"/>
                <a:cs typeface="FagoNoBold-Roman"/>
              </a:defRPr>
            </a:lvl4pPr>
            <a:lvl5pPr marL="287356" indent="-287356" algn="l" defTabSz="914022" rtl="0" eaLnBrk="1" latinLnBrk="0" hangingPunct="1">
              <a:lnSpc>
                <a:spcPct val="100000"/>
              </a:lnSpc>
              <a:spcBef>
                <a:spcPts val="0"/>
              </a:spcBef>
              <a:spcAft>
                <a:spcPts val="684"/>
              </a:spcAft>
              <a:buClr>
                <a:srgbClr val="282819"/>
              </a:buClr>
              <a:buFont typeface="FagoNoRegularTf-Roman" pitchFamily="50" charset="0"/>
              <a:buChar char="×"/>
              <a:defRPr lang="de-DE" sz="2399" kern="1200" spc="0" baseline="0">
                <a:solidFill>
                  <a:schemeClr val="tx1"/>
                </a:solidFill>
                <a:latin typeface="FagoNoRegularTf-Roman" pitchFamily="2" charset="77"/>
                <a:ea typeface="+mn-ea"/>
                <a:cs typeface="FagoNoBold-Roman"/>
              </a:defRPr>
            </a:lvl5pPr>
          </a:lstStyle>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707825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Text 04">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F09CBC8B-C619-7C4D-B03B-D2D676703EBC}"/>
              </a:ext>
            </a:extLst>
          </p:cNvPr>
          <p:cNvSpPr>
            <a:spLocks noGrp="1"/>
          </p:cNvSpPr>
          <p:nvPr>
            <p:ph type="body" sz="quarter" idx="12" hasCustomPrompt="1"/>
          </p:nvPr>
        </p:nvSpPr>
        <p:spPr>
          <a:xfrm>
            <a:off x="905123" y="760592"/>
            <a:ext cx="10379942" cy="4056488"/>
          </a:xfrm>
        </p:spPr>
        <p:txBody>
          <a:bodyPr anchor="ctr" anchorCtr="0"/>
          <a:lstStyle>
            <a:lvl2pPr marL="0" indent="0" algn="ctr">
              <a:lnSpc>
                <a:spcPts val="4105"/>
              </a:lnSpc>
              <a:spcBef>
                <a:spcPts val="0"/>
              </a:spcBef>
              <a:spcAft>
                <a:spcPts val="0"/>
              </a:spcAft>
              <a:buFontTx/>
              <a:buNone/>
              <a:tabLst/>
              <a:defRPr sz="3649" b="1" i="0">
                <a:latin typeface="FagoNoBoldTf-Roman" pitchFamily="2" charset="77"/>
              </a:defRPr>
            </a:lvl2pPr>
            <a:lvl3pPr marL="0" indent="0" algn="ctr">
              <a:lnSpc>
                <a:spcPct val="100000"/>
              </a:lnSpc>
              <a:spcBef>
                <a:spcPts val="0"/>
              </a:spcBef>
              <a:spcAft>
                <a:spcPts val="684"/>
              </a:spcAft>
              <a:buFontTx/>
              <a:buNone/>
              <a:tabLst/>
              <a:defRPr sz="3649" b="1" i="0">
                <a:latin typeface="FagoNoBlackTf-Roman" pitchFamily="2" charset="0"/>
              </a:defRPr>
            </a:lvl3pPr>
            <a:lvl4pPr marL="0" indent="0" algn="ctr">
              <a:lnSpc>
                <a:spcPct val="100000"/>
              </a:lnSpc>
              <a:spcBef>
                <a:spcPts val="0"/>
              </a:spcBef>
              <a:spcAft>
                <a:spcPts val="684"/>
              </a:spcAft>
              <a:buFontTx/>
              <a:buNone/>
              <a:tabLst/>
              <a:defRPr sz="3649" b="1" i="0">
                <a:latin typeface="FagoNoBlackTf-Roman" pitchFamily="2" charset="0"/>
              </a:defRPr>
            </a:lvl4pPr>
            <a:lvl5pPr marL="0" indent="0" algn="ctr">
              <a:lnSpc>
                <a:spcPct val="100000"/>
              </a:lnSpc>
              <a:spcBef>
                <a:spcPts val="0"/>
              </a:spcBef>
              <a:spcAft>
                <a:spcPts val="684"/>
              </a:spcAft>
              <a:buFontTx/>
              <a:buNone/>
              <a:tabLst/>
              <a:defRPr sz="3649" b="1" i="0">
                <a:latin typeface="FagoNoBlackTf-Roman" pitchFamily="2" charset="0"/>
              </a:defRPr>
            </a:lvl5pPr>
          </a:lstStyle>
          <a:p>
            <a:pPr lvl="1"/>
            <a:r>
              <a:rPr lang="de-DE"/>
              <a:t>Barrierefreiheit nutzt allen.</a:t>
            </a:r>
          </a:p>
          <a:p>
            <a:pPr lvl="1"/>
            <a:r>
              <a:rPr lang="de-DE"/>
              <a:t>Sie zu erreichen, ist Einstellung </a:t>
            </a:r>
          </a:p>
          <a:p>
            <a:pPr lvl="1"/>
            <a:r>
              <a:rPr lang="de-DE"/>
              <a:t>und Selbstverständnis. </a:t>
            </a:r>
          </a:p>
        </p:txBody>
      </p:sp>
      <p:sp>
        <p:nvSpPr>
          <p:cNvPr id="6" name="Textplatzhalter 5">
            <a:extLst>
              <a:ext uri="{FF2B5EF4-FFF2-40B4-BE49-F238E27FC236}">
                <a16:creationId xmlns:a16="http://schemas.microsoft.com/office/drawing/2014/main" id="{039363B6-3FC5-9242-B714-9C4F1574CC71}"/>
              </a:ext>
            </a:extLst>
          </p:cNvPr>
          <p:cNvSpPr>
            <a:spLocks noGrp="1"/>
          </p:cNvSpPr>
          <p:nvPr>
            <p:ph type="body" sz="quarter" idx="13" hasCustomPrompt="1"/>
          </p:nvPr>
        </p:nvSpPr>
        <p:spPr>
          <a:xfrm>
            <a:off x="2704506" y="4817079"/>
            <a:ext cx="6777557" cy="1264031"/>
          </a:xfrm>
        </p:spPr>
        <p:txBody>
          <a:bodyPr/>
          <a:lstStyle>
            <a:lvl1pPr algn="ctr">
              <a:lnSpc>
                <a:spcPts val="2053"/>
              </a:lnSpc>
              <a:spcAft>
                <a:spcPts val="0"/>
              </a:spcAft>
              <a:defRPr sz="1596"/>
            </a:lvl1pPr>
            <a:lvl2pPr algn="ctr">
              <a:lnSpc>
                <a:spcPts val="2053"/>
              </a:lnSpc>
              <a:spcAft>
                <a:spcPts val="0"/>
              </a:spcAft>
              <a:defRPr sz="1596"/>
            </a:lvl2pPr>
            <a:lvl3pPr algn="ctr">
              <a:lnSpc>
                <a:spcPts val="2053"/>
              </a:lnSpc>
              <a:spcAft>
                <a:spcPts val="0"/>
              </a:spcAft>
              <a:defRPr sz="1596"/>
            </a:lvl3pPr>
            <a:lvl4pPr algn="ctr">
              <a:lnSpc>
                <a:spcPts val="2053"/>
              </a:lnSpc>
              <a:spcAft>
                <a:spcPts val="0"/>
              </a:spcAft>
              <a:defRPr sz="1596"/>
            </a:lvl4pPr>
            <a:lvl5pPr algn="ctr">
              <a:lnSpc>
                <a:spcPts val="2053"/>
              </a:lnSpc>
              <a:spcAft>
                <a:spcPts val="0"/>
              </a:spcAft>
              <a:defRPr sz="1596"/>
            </a:lvl5pPr>
          </a:lstStyle>
          <a:p>
            <a:pPr lvl="0"/>
            <a:r>
              <a:rPr lang="de-DE"/>
              <a:t>* Hier Text</a:t>
            </a:r>
          </a:p>
        </p:txBody>
      </p:sp>
    </p:spTree>
    <p:extLst>
      <p:ext uri="{BB962C8B-B14F-4D97-AF65-F5344CB8AC3E}">
        <p14:creationId xmlns:p14="http://schemas.microsoft.com/office/powerpoint/2010/main" val="4134651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852090-B9FF-3A62-7612-C93C8340B060}"/>
              </a:ext>
            </a:extLst>
          </p:cNvPr>
          <p:cNvSpPr>
            <a:spLocks noGrp="1"/>
          </p:cNvSpPr>
          <p:nvPr>
            <p:ph type="ctrTitle"/>
          </p:nvPr>
        </p:nvSpPr>
        <p:spPr>
          <a:xfrm>
            <a:off x="1524000" y="1122363"/>
            <a:ext cx="9144000" cy="2387600"/>
          </a:xfrm>
        </p:spPr>
        <p:txBody>
          <a:bodyPr anchor="b"/>
          <a:lstStyle>
            <a:lvl1pPr algn="ctr">
              <a:defRPr sz="6000">
                <a:latin typeface="Rubik" panose="02000604000000020004" pitchFamily="2" charset="-79"/>
                <a:cs typeface="Rubik" panose="02000604000000020004" pitchFamily="2" charset="-79"/>
              </a:defRPr>
            </a:lvl1pPr>
          </a:lstStyle>
          <a:p>
            <a:r>
              <a:rPr lang="de-DE"/>
              <a:t>Mastertitelformat bearbeiten</a:t>
            </a:r>
            <a:endParaRPr lang="en-US"/>
          </a:p>
        </p:txBody>
      </p:sp>
      <p:sp>
        <p:nvSpPr>
          <p:cNvPr id="3" name="Untertitel 2">
            <a:extLst>
              <a:ext uri="{FF2B5EF4-FFF2-40B4-BE49-F238E27FC236}">
                <a16:creationId xmlns:a16="http://schemas.microsoft.com/office/drawing/2014/main" id="{BCD91FB3-8E0B-2120-65BD-260A955D26E7}"/>
              </a:ext>
            </a:extLst>
          </p:cNvPr>
          <p:cNvSpPr>
            <a:spLocks noGrp="1"/>
          </p:cNvSpPr>
          <p:nvPr>
            <p:ph type="subTitle" idx="1"/>
          </p:nvPr>
        </p:nvSpPr>
        <p:spPr>
          <a:xfrm>
            <a:off x="1524000" y="3602038"/>
            <a:ext cx="9144000" cy="1655762"/>
          </a:xfrm>
        </p:spPr>
        <p:txBody>
          <a:bodyPr/>
          <a:lstStyle>
            <a:lvl1pPr marL="0" indent="0" algn="ctr">
              <a:buNone/>
              <a:defRPr sz="2400">
                <a:latin typeface="Rubik" panose="02000604000000020004" pitchFamily="2" charset="-79"/>
                <a:cs typeface="Rubik" panose="02000604000000020004" pitchFamily="2"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a:p>
        </p:txBody>
      </p:sp>
      <p:sp>
        <p:nvSpPr>
          <p:cNvPr id="4" name="Datumsplatzhalter 3">
            <a:extLst>
              <a:ext uri="{FF2B5EF4-FFF2-40B4-BE49-F238E27FC236}">
                <a16:creationId xmlns:a16="http://schemas.microsoft.com/office/drawing/2014/main" id="{931222F2-A623-492A-292D-8049DE06E8F4}"/>
              </a:ext>
            </a:extLst>
          </p:cNvPr>
          <p:cNvSpPr>
            <a:spLocks noGrp="1"/>
          </p:cNvSpPr>
          <p:nvPr>
            <p:ph type="dt" sz="half" idx="10"/>
          </p:nvPr>
        </p:nvSpPr>
        <p:spPr/>
        <p:txBody>
          <a:bodyPr/>
          <a:lstStyle>
            <a:lvl1pPr>
              <a:defRPr>
                <a:latin typeface="Rubik" panose="02000604000000020004" pitchFamily="2" charset="-79"/>
                <a:cs typeface="Rubik" panose="02000604000000020004" pitchFamily="2" charset="-79"/>
              </a:defRPr>
            </a:lvl1pPr>
          </a:lstStyle>
          <a:p>
            <a:fld id="{05716351-ABCC-445D-AC49-E766B5222EC4}" type="datetimeFigureOut">
              <a:rPr lang="en-US" smtClean="0"/>
              <a:pPr/>
              <a:t>10/5/2026</a:t>
            </a:fld>
            <a:endParaRPr lang="en-US">
              <a:latin typeface="Rubik" panose="02000604000000020004" pitchFamily="2" charset="-79"/>
              <a:cs typeface="Rubik" panose="02000604000000020004" pitchFamily="2" charset="-79"/>
            </a:endParaRPr>
          </a:p>
        </p:txBody>
      </p:sp>
      <p:sp>
        <p:nvSpPr>
          <p:cNvPr id="5" name="Fußzeilenplatzhalter 4">
            <a:extLst>
              <a:ext uri="{FF2B5EF4-FFF2-40B4-BE49-F238E27FC236}">
                <a16:creationId xmlns:a16="http://schemas.microsoft.com/office/drawing/2014/main" id="{C6144558-06C8-251B-E8E3-89DDC904F3F4}"/>
              </a:ext>
            </a:extLst>
          </p:cNvPr>
          <p:cNvSpPr>
            <a:spLocks noGrp="1"/>
          </p:cNvSpPr>
          <p:nvPr>
            <p:ph type="ftr" sz="quarter" idx="11"/>
          </p:nvPr>
        </p:nvSpPr>
        <p:spPr/>
        <p:txBody>
          <a:bodyPr/>
          <a:lstStyle>
            <a:lvl1pPr>
              <a:defRPr>
                <a:latin typeface="Rubik" panose="02000604000000020004" pitchFamily="2" charset="-79"/>
                <a:cs typeface="Rubik" panose="02000604000000020004" pitchFamily="2" charset="-79"/>
              </a:defRPr>
            </a:lvl1pPr>
          </a:lstStyle>
          <a:p>
            <a:endParaRPr lang="en-US">
              <a:latin typeface="Rubik" panose="02000604000000020004" pitchFamily="2" charset="-79"/>
              <a:cs typeface="Rubik" panose="02000604000000020004" pitchFamily="2" charset="-79"/>
            </a:endParaRPr>
          </a:p>
        </p:txBody>
      </p:sp>
      <p:sp>
        <p:nvSpPr>
          <p:cNvPr id="6" name="Foliennummernplatzhalter 5">
            <a:extLst>
              <a:ext uri="{FF2B5EF4-FFF2-40B4-BE49-F238E27FC236}">
                <a16:creationId xmlns:a16="http://schemas.microsoft.com/office/drawing/2014/main" id="{4B7BBDCC-7AD9-23A6-AA2A-A793F0B081CA}"/>
              </a:ext>
            </a:extLst>
          </p:cNvPr>
          <p:cNvSpPr>
            <a:spLocks noGrp="1"/>
          </p:cNvSpPr>
          <p:nvPr>
            <p:ph type="sldNum" sz="quarter" idx="12"/>
          </p:nvPr>
        </p:nvSpPr>
        <p:spPr/>
        <p:txBody>
          <a:bodyPr/>
          <a:lstStyle>
            <a:lvl1pPr>
              <a:defRPr>
                <a:latin typeface="Rubik" panose="02000604000000020004" pitchFamily="2" charset="-79"/>
                <a:cs typeface="Rubik" panose="02000604000000020004" pitchFamily="2" charset="-79"/>
              </a:defRPr>
            </a:lvl1pPr>
          </a:lstStyle>
          <a:p>
            <a:fld id="{F4F9BB4C-ABE4-4D2E-A46C-6305EBB2D635}" type="slidenum">
              <a:rPr lang="en-US" smtClean="0"/>
              <a:pPr/>
              <a:t>‹Nr.›</a:t>
            </a:fld>
            <a:endParaRPr lang="en-US">
              <a:latin typeface="Rubik" panose="02000604000000020004" pitchFamily="2" charset="-79"/>
              <a:cs typeface="Rubik" panose="02000604000000020004" pitchFamily="2" charset="-79"/>
            </a:endParaRPr>
          </a:p>
        </p:txBody>
      </p:sp>
    </p:spTree>
    <p:extLst>
      <p:ext uri="{BB962C8B-B14F-4D97-AF65-F5344CB8AC3E}">
        <p14:creationId xmlns:p14="http://schemas.microsoft.com/office/powerpoint/2010/main" val="393440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3" name="KBV Signet">
            <a:extLst>
              <a:ext uri="{FF2B5EF4-FFF2-40B4-BE49-F238E27FC236}">
                <a16:creationId xmlns:a16="http://schemas.microsoft.com/office/drawing/2014/main" id="{23DC89DC-81A4-43ED-B58E-3DC3D571EEBF}"/>
              </a:ext>
            </a:extLst>
          </p:cNvPr>
          <p:cNvSpPr>
            <a:spLocks noChangeAspect="1" noEditPoints="1"/>
          </p:cNvSpPr>
          <p:nvPr userDrawn="1"/>
        </p:nvSpPr>
        <p:spPr bwMode="auto">
          <a:xfrm>
            <a:off x="216000" y="6267600"/>
            <a:ext cx="374400" cy="374400"/>
          </a:xfrm>
          <a:custGeom>
            <a:avLst/>
            <a:gdLst>
              <a:gd name="T0" fmla="*/ 2102 w 2102"/>
              <a:gd name="T1" fmla="*/ 2102 h 2102"/>
              <a:gd name="T2" fmla="*/ 0 w 2102"/>
              <a:gd name="T3" fmla="*/ 0 h 2102"/>
              <a:gd name="T4" fmla="*/ 384 w 2102"/>
              <a:gd name="T5" fmla="*/ 1629 h 2102"/>
              <a:gd name="T6" fmla="*/ 328 w 2102"/>
              <a:gd name="T7" fmla="*/ 1715 h 2102"/>
              <a:gd name="T8" fmla="*/ 534 w 2102"/>
              <a:gd name="T9" fmla="*/ 1684 h 2102"/>
              <a:gd name="T10" fmla="*/ 479 w 2102"/>
              <a:gd name="T11" fmla="*/ 1284 h 2102"/>
              <a:gd name="T12" fmla="*/ 534 w 2102"/>
              <a:gd name="T13" fmla="*/ 1198 h 2102"/>
              <a:gd name="T14" fmla="*/ 328 w 2102"/>
              <a:gd name="T15" fmla="*/ 1229 h 2102"/>
              <a:gd name="T16" fmla="*/ 384 w 2102"/>
              <a:gd name="T17" fmla="*/ 1629 h 2102"/>
              <a:gd name="T18" fmla="*/ 1741 w 2102"/>
              <a:gd name="T19" fmla="*/ 1284 h 2102"/>
              <a:gd name="T20" fmla="*/ 1800 w 2102"/>
              <a:gd name="T21" fmla="*/ 1198 h 2102"/>
              <a:gd name="T22" fmla="*/ 1637 w 2102"/>
              <a:gd name="T23" fmla="*/ 1228 h 2102"/>
              <a:gd name="T24" fmla="*/ 1682 w 2102"/>
              <a:gd name="T25" fmla="*/ 1277 h 2102"/>
              <a:gd name="T26" fmla="*/ 1581 w 2102"/>
              <a:gd name="T27" fmla="*/ 1631 h 2102"/>
              <a:gd name="T28" fmla="*/ 1548 w 2102"/>
              <a:gd name="T29" fmla="*/ 1512 h 2102"/>
              <a:gd name="T30" fmla="*/ 1474 w 2102"/>
              <a:gd name="T31" fmla="*/ 1258 h 2102"/>
              <a:gd name="T32" fmla="*/ 1521 w 2102"/>
              <a:gd name="T33" fmla="*/ 1198 h 2102"/>
              <a:gd name="T34" fmla="*/ 1320 w 2102"/>
              <a:gd name="T35" fmla="*/ 1228 h 2102"/>
              <a:gd name="T36" fmla="*/ 1518 w 2102"/>
              <a:gd name="T37" fmla="*/ 1715 h 2102"/>
              <a:gd name="T38" fmla="*/ 1266 w 2102"/>
              <a:gd name="T39" fmla="*/ 1330 h 2102"/>
              <a:gd name="T40" fmla="*/ 869 w 2102"/>
              <a:gd name="T41" fmla="*/ 1198 h 2102"/>
              <a:gd name="T42" fmla="*/ 924 w 2102"/>
              <a:gd name="T43" fmla="*/ 1284 h 2102"/>
              <a:gd name="T44" fmla="*/ 869 w 2102"/>
              <a:gd name="T45" fmla="*/ 1684 h 2102"/>
              <a:gd name="T46" fmla="*/ 1112 w 2102"/>
              <a:gd name="T47" fmla="*/ 1715 h 2102"/>
              <a:gd name="T48" fmla="*/ 1164 w 2102"/>
              <a:gd name="T49" fmla="*/ 1446 h 2102"/>
              <a:gd name="T50" fmla="*/ 1266 w 2102"/>
              <a:gd name="T51" fmla="*/ 1330 h 2102"/>
              <a:gd name="T52" fmla="*/ 1090 w 2102"/>
              <a:gd name="T53" fmla="*/ 1471 h 2102"/>
              <a:gd name="T54" fmla="*/ 1096 w 2102"/>
              <a:gd name="T55" fmla="*/ 1671 h 2102"/>
              <a:gd name="T56" fmla="*/ 1021 w 2102"/>
              <a:gd name="T57" fmla="*/ 1471 h 2102"/>
              <a:gd name="T58" fmla="*/ 1080 w 2102"/>
              <a:gd name="T59" fmla="*/ 1427 h 2102"/>
              <a:gd name="T60" fmla="*/ 1021 w 2102"/>
              <a:gd name="T61" fmla="*/ 1243 h 2102"/>
              <a:gd name="T62" fmla="*/ 1167 w 2102"/>
              <a:gd name="T63" fmla="*/ 1336 h 2102"/>
              <a:gd name="T64" fmla="*/ 771 w 2102"/>
              <a:gd name="T65" fmla="*/ 1228 h 2102"/>
              <a:gd name="T66" fmla="*/ 608 w 2102"/>
              <a:gd name="T67" fmla="*/ 1198 h 2102"/>
              <a:gd name="T68" fmla="*/ 644 w 2102"/>
              <a:gd name="T69" fmla="*/ 1250 h 2102"/>
              <a:gd name="T70" fmla="*/ 491 w 2102"/>
              <a:gd name="T71" fmla="*/ 1451 h 2102"/>
              <a:gd name="T72" fmla="*/ 786 w 2102"/>
              <a:gd name="T73" fmla="*/ 1715 h 2102"/>
              <a:gd name="T74" fmla="*/ 721 w 2102"/>
              <a:gd name="T75" fmla="*/ 1647 h 2102"/>
              <a:gd name="T76" fmla="*/ 682 w 2102"/>
              <a:gd name="T77" fmla="*/ 1291 h 2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02" h="2102">
                <a:moveTo>
                  <a:pt x="0" y="2102"/>
                </a:moveTo>
                <a:lnTo>
                  <a:pt x="2102" y="2102"/>
                </a:lnTo>
                <a:lnTo>
                  <a:pt x="2102" y="0"/>
                </a:lnTo>
                <a:lnTo>
                  <a:pt x="0" y="0"/>
                </a:lnTo>
                <a:lnTo>
                  <a:pt x="0" y="2102"/>
                </a:lnTo>
                <a:close/>
                <a:moveTo>
                  <a:pt x="384" y="1629"/>
                </a:moveTo>
                <a:cubicBezTo>
                  <a:pt x="384" y="1672"/>
                  <a:pt x="373" y="1683"/>
                  <a:pt x="328" y="1684"/>
                </a:cubicBezTo>
                <a:lnTo>
                  <a:pt x="328" y="1715"/>
                </a:lnTo>
                <a:lnTo>
                  <a:pt x="534" y="1715"/>
                </a:lnTo>
                <a:lnTo>
                  <a:pt x="534" y="1684"/>
                </a:lnTo>
                <a:cubicBezTo>
                  <a:pt x="490" y="1683"/>
                  <a:pt x="479" y="1672"/>
                  <a:pt x="479" y="1629"/>
                </a:cubicBezTo>
                <a:lnTo>
                  <a:pt x="479" y="1284"/>
                </a:lnTo>
                <a:cubicBezTo>
                  <a:pt x="479" y="1241"/>
                  <a:pt x="490" y="1229"/>
                  <a:pt x="534" y="1229"/>
                </a:cubicBezTo>
                <a:lnTo>
                  <a:pt x="534" y="1198"/>
                </a:lnTo>
                <a:lnTo>
                  <a:pt x="328" y="1198"/>
                </a:lnTo>
                <a:lnTo>
                  <a:pt x="328" y="1229"/>
                </a:lnTo>
                <a:cubicBezTo>
                  <a:pt x="373" y="1229"/>
                  <a:pt x="384" y="1241"/>
                  <a:pt x="384" y="1284"/>
                </a:cubicBezTo>
                <a:lnTo>
                  <a:pt x="384" y="1629"/>
                </a:lnTo>
                <a:close/>
                <a:moveTo>
                  <a:pt x="1601" y="1715"/>
                </a:moveTo>
                <a:lnTo>
                  <a:pt x="1741" y="1284"/>
                </a:lnTo>
                <a:cubicBezTo>
                  <a:pt x="1755" y="1240"/>
                  <a:pt x="1767" y="1232"/>
                  <a:pt x="1800" y="1228"/>
                </a:cubicBezTo>
                <a:lnTo>
                  <a:pt x="1800" y="1198"/>
                </a:lnTo>
                <a:lnTo>
                  <a:pt x="1637" y="1198"/>
                </a:lnTo>
                <a:lnTo>
                  <a:pt x="1637" y="1228"/>
                </a:lnTo>
                <a:cubicBezTo>
                  <a:pt x="1671" y="1229"/>
                  <a:pt x="1686" y="1236"/>
                  <a:pt x="1686" y="1256"/>
                </a:cubicBezTo>
                <a:cubicBezTo>
                  <a:pt x="1686" y="1263"/>
                  <a:pt x="1684" y="1269"/>
                  <a:pt x="1682" y="1277"/>
                </a:cubicBezTo>
                <a:lnTo>
                  <a:pt x="1612" y="1511"/>
                </a:lnTo>
                <a:cubicBezTo>
                  <a:pt x="1598" y="1555"/>
                  <a:pt x="1586" y="1608"/>
                  <a:pt x="1581" y="1631"/>
                </a:cubicBezTo>
                <a:lnTo>
                  <a:pt x="1577" y="1631"/>
                </a:lnTo>
                <a:cubicBezTo>
                  <a:pt x="1571" y="1603"/>
                  <a:pt x="1559" y="1549"/>
                  <a:pt x="1548" y="1512"/>
                </a:cubicBezTo>
                <a:lnTo>
                  <a:pt x="1477" y="1277"/>
                </a:lnTo>
                <a:cubicBezTo>
                  <a:pt x="1475" y="1270"/>
                  <a:pt x="1474" y="1263"/>
                  <a:pt x="1474" y="1258"/>
                </a:cubicBezTo>
                <a:cubicBezTo>
                  <a:pt x="1474" y="1238"/>
                  <a:pt x="1488" y="1229"/>
                  <a:pt x="1521" y="1228"/>
                </a:cubicBezTo>
                <a:lnTo>
                  <a:pt x="1521" y="1198"/>
                </a:lnTo>
                <a:lnTo>
                  <a:pt x="1320" y="1198"/>
                </a:lnTo>
                <a:lnTo>
                  <a:pt x="1320" y="1228"/>
                </a:lnTo>
                <a:cubicBezTo>
                  <a:pt x="1353" y="1232"/>
                  <a:pt x="1362" y="1244"/>
                  <a:pt x="1376" y="1284"/>
                </a:cubicBezTo>
                <a:lnTo>
                  <a:pt x="1518" y="1715"/>
                </a:lnTo>
                <a:lnTo>
                  <a:pt x="1601" y="1715"/>
                </a:lnTo>
                <a:close/>
                <a:moveTo>
                  <a:pt x="1266" y="1330"/>
                </a:moveTo>
                <a:cubicBezTo>
                  <a:pt x="1266" y="1241"/>
                  <a:pt x="1205" y="1198"/>
                  <a:pt x="1086" y="1198"/>
                </a:cubicBezTo>
                <a:lnTo>
                  <a:pt x="869" y="1198"/>
                </a:lnTo>
                <a:lnTo>
                  <a:pt x="869" y="1229"/>
                </a:lnTo>
                <a:cubicBezTo>
                  <a:pt x="914" y="1229"/>
                  <a:pt x="924" y="1241"/>
                  <a:pt x="924" y="1284"/>
                </a:cubicBezTo>
                <a:lnTo>
                  <a:pt x="924" y="1629"/>
                </a:lnTo>
                <a:cubicBezTo>
                  <a:pt x="924" y="1672"/>
                  <a:pt x="914" y="1683"/>
                  <a:pt x="869" y="1684"/>
                </a:cubicBezTo>
                <a:lnTo>
                  <a:pt x="869" y="1715"/>
                </a:lnTo>
                <a:lnTo>
                  <a:pt x="1112" y="1715"/>
                </a:lnTo>
                <a:cubicBezTo>
                  <a:pt x="1221" y="1715"/>
                  <a:pt x="1290" y="1670"/>
                  <a:pt x="1290" y="1577"/>
                </a:cubicBezTo>
                <a:cubicBezTo>
                  <a:pt x="1290" y="1508"/>
                  <a:pt x="1250" y="1457"/>
                  <a:pt x="1164" y="1446"/>
                </a:cubicBezTo>
                <a:lnTo>
                  <a:pt x="1164" y="1443"/>
                </a:lnTo>
                <a:cubicBezTo>
                  <a:pt x="1232" y="1428"/>
                  <a:pt x="1266" y="1392"/>
                  <a:pt x="1266" y="1330"/>
                </a:cubicBezTo>
                <a:close/>
                <a:moveTo>
                  <a:pt x="1021" y="1471"/>
                </a:moveTo>
                <a:lnTo>
                  <a:pt x="1090" y="1471"/>
                </a:lnTo>
                <a:cubicBezTo>
                  <a:pt x="1166" y="1471"/>
                  <a:pt x="1190" y="1499"/>
                  <a:pt x="1190" y="1570"/>
                </a:cubicBezTo>
                <a:cubicBezTo>
                  <a:pt x="1190" y="1644"/>
                  <a:pt x="1166" y="1671"/>
                  <a:pt x="1096" y="1671"/>
                </a:cubicBezTo>
                <a:lnTo>
                  <a:pt x="1021" y="1671"/>
                </a:lnTo>
                <a:lnTo>
                  <a:pt x="1021" y="1471"/>
                </a:lnTo>
                <a:close/>
                <a:moveTo>
                  <a:pt x="1167" y="1336"/>
                </a:moveTo>
                <a:cubicBezTo>
                  <a:pt x="1167" y="1402"/>
                  <a:pt x="1146" y="1427"/>
                  <a:pt x="1080" y="1427"/>
                </a:cubicBezTo>
                <a:lnTo>
                  <a:pt x="1021" y="1427"/>
                </a:lnTo>
                <a:lnTo>
                  <a:pt x="1021" y="1243"/>
                </a:lnTo>
                <a:lnTo>
                  <a:pt x="1077" y="1243"/>
                </a:lnTo>
                <a:cubicBezTo>
                  <a:pt x="1143" y="1243"/>
                  <a:pt x="1167" y="1267"/>
                  <a:pt x="1167" y="1336"/>
                </a:cubicBezTo>
                <a:close/>
                <a:moveTo>
                  <a:pt x="682" y="1291"/>
                </a:moveTo>
                <a:cubicBezTo>
                  <a:pt x="721" y="1247"/>
                  <a:pt x="738" y="1232"/>
                  <a:pt x="771" y="1228"/>
                </a:cubicBezTo>
                <a:lnTo>
                  <a:pt x="771" y="1198"/>
                </a:lnTo>
                <a:lnTo>
                  <a:pt x="608" y="1198"/>
                </a:lnTo>
                <a:lnTo>
                  <a:pt x="608" y="1228"/>
                </a:lnTo>
                <a:cubicBezTo>
                  <a:pt x="632" y="1229"/>
                  <a:pt x="644" y="1236"/>
                  <a:pt x="644" y="1250"/>
                </a:cubicBezTo>
                <a:cubicBezTo>
                  <a:pt x="644" y="1256"/>
                  <a:pt x="641" y="1265"/>
                  <a:pt x="631" y="1277"/>
                </a:cubicBezTo>
                <a:lnTo>
                  <a:pt x="491" y="1451"/>
                </a:lnTo>
                <a:lnTo>
                  <a:pt x="653" y="1715"/>
                </a:lnTo>
                <a:lnTo>
                  <a:pt x="786" y="1715"/>
                </a:lnTo>
                <a:lnTo>
                  <a:pt x="786" y="1684"/>
                </a:lnTo>
                <a:cubicBezTo>
                  <a:pt x="751" y="1682"/>
                  <a:pt x="739" y="1675"/>
                  <a:pt x="721" y="1647"/>
                </a:cubicBezTo>
                <a:lnTo>
                  <a:pt x="576" y="1416"/>
                </a:lnTo>
                <a:lnTo>
                  <a:pt x="682" y="1291"/>
                </a:lnTo>
                <a:close/>
              </a:path>
            </a:pathLst>
          </a:custGeom>
          <a:solidFill>
            <a:srgbClr val="C30059"/>
          </a:solidFill>
          <a:ln w="9525">
            <a:noFill/>
            <a:round/>
            <a:headEnd/>
            <a:tailEnd/>
          </a:ln>
        </p:spPr>
        <p:txBody>
          <a:bodyPr vert="horz" wrap="square" lIns="91440" tIns="45720" rIns="91440" bIns="45720" numCol="1" anchor="t" anchorCtr="0" compatLnSpc="1">
            <a:prstTxWarp prst="textNoShape">
              <a:avLst/>
            </a:prstTxWarp>
          </a:bodyPr>
          <a:lstStyle/>
          <a:p>
            <a:endParaRPr lang="de-DE"/>
          </a:p>
        </p:txBody>
      </p:sp>
      <p:cxnSp>
        <p:nvCxnSpPr>
          <p:cNvPr id="8" name="Linie">
            <a:extLst>
              <a:ext uri="{FF2B5EF4-FFF2-40B4-BE49-F238E27FC236}">
                <a16:creationId xmlns:a16="http://schemas.microsoft.com/office/drawing/2014/main" id="{0EFF2C6B-0CCD-4DE5-BB9A-7DB01B0B8C2C}"/>
              </a:ext>
            </a:extLst>
          </p:cNvPr>
          <p:cNvCxnSpPr>
            <a:cxnSpLocks/>
          </p:cNvCxnSpPr>
          <p:nvPr userDrawn="1"/>
        </p:nvCxnSpPr>
        <p:spPr>
          <a:xfrm>
            <a:off x="216000" y="6102000"/>
            <a:ext cx="11761200" cy="0"/>
          </a:xfrm>
          <a:prstGeom prst="line">
            <a:avLst/>
          </a:prstGeom>
          <a:ln w="12700"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2" name="Titelplatzhalter 1">
            <a:extLst>
              <a:ext uri="{FF2B5EF4-FFF2-40B4-BE49-F238E27FC236}">
                <a16:creationId xmlns:a16="http://schemas.microsoft.com/office/drawing/2014/main" id="{C12BE506-F27F-4BFB-9C3E-DABA4F3D6D34}"/>
              </a:ext>
            </a:extLst>
          </p:cNvPr>
          <p:cNvSpPr>
            <a:spLocks noGrp="1"/>
          </p:cNvSpPr>
          <p:nvPr>
            <p:ph type="title"/>
          </p:nvPr>
        </p:nvSpPr>
        <p:spPr>
          <a:xfrm>
            <a:off x="731838" y="790578"/>
            <a:ext cx="10728324" cy="432000"/>
          </a:xfrm>
          <a:prstGeom prst="rect">
            <a:avLst/>
          </a:prstGeom>
        </p:spPr>
        <p:txBody>
          <a:bodyPr vert="horz" lIns="0" tIns="0" rIns="0" bIns="0" rtlCol="0" anchor="t" anchorCtr="0">
            <a:noAutofit/>
          </a:bodyPr>
          <a:lstStyle/>
          <a:p>
            <a:r>
              <a:rPr lang="de-DE"/>
              <a:t>Headline einzeilig</a:t>
            </a:r>
          </a:p>
        </p:txBody>
      </p:sp>
      <p:sp>
        <p:nvSpPr>
          <p:cNvPr id="3" name="Textplatzhalter 2">
            <a:extLst>
              <a:ext uri="{FF2B5EF4-FFF2-40B4-BE49-F238E27FC236}">
                <a16:creationId xmlns:a16="http://schemas.microsoft.com/office/drawing/2014/main" id="{0F77E1C3-96FA-4FCE-BCAC-9A54A0CF14BF}"/>
              </a:ext>
            </a:extLst>
          </p:cNvPr>
          <p:cNvSpPr>
            <a:spLocks noGrp="1"/>
          </p:cNvSpPr>
          <p:nvPr>
            <p:ph type="body" idx="1"/>
          </p:nvPr>
        </p:nvSpPr>
        <p:spPr>
          <a:xfrm>
            <a:off x="731674" y="1449389"/>
            <a:ext cx="10728325" cy="4308469"/>
          </a:xfrm>
          <a:prstGeom prst="rect">
            <a:avLst/>
          </a:prstGeom>
        </p:spPr>
        <p:txBody>
          <a:bodyPr vert="horz" lIns="0" tIns="0" rIns="0" bIns="0" rtlCol="0" anchor="t" anchorCtr="0">
            <a:noAutofit/>
          </a:bodyPr>
          <a:lstStyle/>
          <a:p>
            <a:pPr lvl="0"/>
            <a:r>
              <a:rPr lang="de-DE"/>
              <a:t>Aufzählung auf erster Ebene // für weitere Aufzählung, Überschrift und Text &gt;&gt; Menü &gt; Start &gt; Absatz &gt; Listenebne erhöhen </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de-DE"/>
              <a:t>Siebte Ebene</a:t>
            </a:r>
          </a:p>
          <a:p>
            <a:pPr lvl="7"/>
            <a:r>
              <a:rPr lang="de-DE"/>
              <a:t>Achte Ebene</a:t>
            </a:r>
          </a:p>
          <a:p>
            <a:pPr lvl="8"/>
            <a:r>
              <a:rPr lang="de-DE"/>
              <a:t>Neunte Ebene</a:t>
            </a:r>
          </a:p>
        </p:txBody>
      </p:sp>
      <p:sp>
        <p:nvSpPr>
          <p:cNvPr id="4" name="Datumsplatzhalter 3">
            <a:extLst>
              <a:ext uri="{FF2B5EF4-FFF2-40B4-BE49-F238E27FC236}">
                <a16:creationId xmlns:a16="http://schemas.microsoft.com/office/drawing/2014/main" id="{4AB5A0F8-72B0-431F-91F8-5E603B325D22}"/>
              </a:ext>
            </a:extLst>
          </p:cNvPr>
          <p:cNvSpPr>
            <a:spLocks noGrp="1"/>
          </p:cNvSpPr>
          <p:nvPr>
            <p:ph type="dt" sz="half" idx="2"/>
          </p:nvPr>
        </p:nvSpPr>
        <p:spPr>
          <a:xfrm>
            <a:off x="731836" y="6441850"/>
            <a:ext cx="9435600" cy="162000"/>
          </a:xfrm>
          <a:prstGeom prst="rect">
            <a:avLst/>
          </a:prstGeom>
        </p:spPr>
        <p:txBody>
          <a:bodyPr vert="horz" lIns="0" tIns="0" rIns="0" bIns="0" rtlCol="0" anchor="t" anchorCtr="0">
            <a:noAutofit/>
          </a:bodyPr>
          <a:lstStyle>
            <a:lvl1pPr marL="0" indent="0" algn="l">
              <a:lnSpc>
                <a:spcPts val="1300"/>
              </a:lnSpc>
              <a:spcBef>
                <a:spcPts val="0"/>
              </a:spcBef>
              <a:buFont typeface="+mj-lt"/>
              <a:buNone/>
              <a:defRPr sz="1100" b="0" cap="all" baseline="0">
                <a:solidFill>
                  <a:schemeClr val="accent1"/>
                </a:solidFill>
                <a:latin typeface="+mn-lt"/>
              </a:defRPr>
            </a:lvl1pPr>
            <a:lvl2pPr marL="0" indent="0" algn="l">
              <a:lnSpc>
                <a:spcPts val="1300"/>
              </a:lnSpc>
              <a:spcBef>
                <a:spcPts val="0"/>
              </a:spcBef>
              <a:defRPr sz="2000" b="0" cap="all" baseline="0">
                <a:latin typeface="+mn-lt"/>
              </a:defRPr>
            </a:lvl2pPr>
            <a:lvl3pPr marL="0" indent="0" algn="l">
              <a:lnSpc>
                <a:spcPts val="1300"/>
              </a:lnSpc>
              <a:spcBef>
                <a:spcPts val="0"/>
              </a:spcBef>
              <a:defRPr sz="2000" b="0" cap="all" baseline="0">
                <a:latin typeface="+mn-lt"/>
              </a:defRPr>
            </a:lvl3pPr>
            <a:lvl4pPr marL="0" indent="0" algn="l">
              <a:lnSpc>
                <a:spcPts val="1300"/>
              </a:lnSpc>
              <a:spcBef>
                <a:spcPts val="0"/>
              </a:spcBef>
              <a:defRPr sz="2000" b="0" cap="all" baseline="0">
                <a:latin typeface="+mn-lt"/>
              </a:defRPr>
            </a:lvl4pPr>
            <a:lvl5pPr marL="0" indent="0" algn="l">
              <a:lnSpc>
                <a:spcPts val="1300"/>
              </a:lnSpc>
              <a:spcBef>
                <a:spcPts val="0"/>
              </a:spcBef>
              <a:defRPr sz="2000" b="0" cap="all" baseline="0">
                <a:latin typeface="+mn-lt"/>
              </a:defRPr>
            </a:lvl5pPr>
            <a:lvl6pPr marL="0" indent="0" algn="l">
              <a:lnSpc>
                <a:spcPts val="1300"/>
              </a:lnSpc>
              <a:spcBef>
                <a:spcPts val="0"/>
              </a:spcBef>
              <a:defRPr sz="2000" b="0" cap="all" baseline="0">
                <a:latin typeface="+mn-lt"/>
              </a:defRPr>
            </a:lvl6pPr>
            <a:lvl7pPr marL="0" indent="0" algn="l">
              <a:lnSpc>
                <a:spcPts val="1300"/>
              </a:lnSpc>
              <a:spcBef>
                <a:spcPts val="0"/>
              </a:spcBef>
              <a:defRPr sz="2000" b="0" cap="all" baseline="0">
                <a:latin typeface="+mn-lt"/>
              </a:defRPr>
            </a:lvl7pPr>
            <a:lvl8pPr marL="0" indent="0" algn="l">
              <a:lnSpc>
                <a:spcPts val="1300"/>
              </a:lnSpc>
              <a:spcBef>
                <a:spcPts val="0"/>
              </a:spcBef>
              <a:defRPr sz="2000" b="0" cap="all" baseline="0">
                <a:latin typeface="+mn-lt"/>
              </a:defRPr>
            </a:lvl8pPr>
            <a:lvl9pPr marL="0" indent="0" algn="l">
              <a:lnSpc>
                <a:spcPts val="1300"/>
              </a:lnSpc>
              <a:spcBef>
                <a:spcPts val="0"/>
              </a:spcBef>
              <a:defRPr sz="2000" b="0" cap="all" baseline="0">
                <a:latin typeface="+mn-lt"/>
              </a:defRPr>
            </a:lvl9pPr>
          </a:lstStyle>
          <a:p>
            <a:r>
              <a:rPr lang="de-DE"/>
              <a:t>Veranstaltung/Bezeichnung &amp; Datum wie auf Titelfolie</a:t>
            </a:r>
          </a:p>
        </p:txBody>
      </p:sp>
      <p:sp>
        <p:nvSpPr>
          <p:cNvPr id="5" name="Fußzeilenplatzhalter 4">
            <a:extLst>
              <a:ext uri="{FF2B5EF4-FFF2-40B4-BE49-F238E27FC236}">
                <a16:creationId xmlns:a16="http://schemas.microsoft.com/office/drawing/2014/main" id="{E1A2B3F3-26F7-42D5-BFD7-F22E8467BA9C}"/>
              </a:ext>
            </a:extLst>
          </p:cNvPr>
          <p:cNvSpPr>
            <a:spLocks noGrp="1"/>
          </p:cNvSpPr>
          <p:nvPr>
            <p:ph type="ftr" sz="quarter" idx="3"/>
          </p:nvPr>
        </p:nvSpPr>
        <p:spPr>
          <a:xfrm>
            <a:off x="731836" y="6281760"/>
            <a:ext cx="9435600" cy="162000"/>
          </a:xfrm>
          <a:prstGeom prst="rect">
            <a:avLst/>
          </a:prstGeom>
        </p:spPr>
        <p:txBody>
          <a:bodyPr vert="horz" lIns="0" tIns="0" rIns="0" bIns="0" rtlCol="0" anchor="t" anchorCtr="0">
            <a:noAutofit/>
          </a:bodyPr>
          <a:lstStyle>
            <a:lvl1pPr marL="0" indent="0" algn="l">
              <a:lnSpc>
                <a:spcPts val="1300"/>
              </a:lnSpc>
              <a:spcBef>
                <a:spcPts val="0"/>
              </a:spcBef>
              <a:buFont typeface="+mj-lt"/>
              <a:buNone/>
              <a:defRPr sz="1100" b="1" cap="all" baseline="0">
                <a:solidFill>
                  <a:schemeClr val="accent1"/>
                </a:solidFill>
                <a:latin typeface="+mn-lt"/>
              </a:defRPr>
            </a:lvl1pPr>
            <a:lvl2pPr marL="0" indent="0" algn="l">
              <a:lnSpc>
                <a:spcPts val="1300"/>
              </a:lnSpc>
              <a:spcBef>
                <a:spcPts val="0"/>
              </a:spcBef>
              <a:defRPr sz="2000" b="1" cap="all" baseline="0">
                <a:latin typeface="+mn-lt"/>
              </a:defRPr>
            </a:lvl2pPr>
            <a:lvl3pPr marL="0" indent="0" algn="l">
              <a:lnSpc>
                <a:spcPts val="1300"/>
              </a:lnSpc>
              <a:spcBef>
                <a:spcPts val="0"/>
              </a:spcBef>
              <a:defRPr sz="2000" b="1" cap="all" baseline="0">
                <a:latin typeface="+mn-lt"/>
              </a:defRPr>
            </a:lvl3pPr>
            <a:lvl4pPr marL="0" indent="0" algn="l">
              <a:lnSpc>
                <a:spcPts val="1300"/>
              </a:lnSpc>
              <a:spcBef>
                <a:spcPts val="0"/>
              </a:spcBef>
              <a:defRPr sz="2000" b="1" cap="all" baseline="0">
                <a:latin typeface="+mn-lt"/>
              </a:defRPr>
            </a:lvl4pPr>
            <a:lvl5pPr marL="0" indent="0" algn="l">
              <a:lnSpc>
                <a:spcPts val="1300"/>
              </a:lnSpc>
              <a:spcBef>
                <a:spcPts val="0"/>
              </a:spcBef>
              <a:defRPr sz="2000" b="1" cap="all" baseline="0">
                <a:latin typeface="+mn-lt"/>
              </a:defRPr>
            </a:lvl5pPr>
            <a:lvl6pPr marL="0" indent="0" algn="l">
              <a:lnSpc>
                <a:spcPts val="1300"/>
              </a:lnSpc>
              <a:spcBef>
                <a:spcPts val="0"/>
              </a:spcBef>
              <a:defRPr sz="2000" b="1" cap="all" baseline="0">
                <a:latin typeface="+mn-lt"/>
              </a:defRPr>
            </a:lvl6pPr>
            <a:lvl7pPr marL="0" indent="0" algn="l">
              <a:lnSpc>
                <a:spcPts val="1300"/>
              </a:lnSpc>
              <a:spcBef>
                <a:spcPts val="0"/>
              </a:spcBef>
              <a:defRPr sz="2000" b="1" cap="all" baseline="0">
                <a:latin typeface="+mn-lt"/>
              </a:defRPr>
            </a:lvl7pPr>
            <a:lvl8pPr marL="0" indent="0" algn="l">
              <a:lnSpc>
                <a:spcPts val="1300"/>
              </a:lnSpc>
              <a:spcBef>
                <a:spcPts val="0"/>
              </a:spcBef>
              <a:defRPr sz="2000" b="1" cap="all" baseline="0">
                <a:latin typeface="+mn-lt"/>
              </a:defRPr>
            </a:lvl8pPr>
            <a:lvl9pPr marL="0" indent="0" algn="l">
              <a:lnSpc>
                <a:spcPts val="1300"/>
              </a:lnSpc>
              <a:spcBef>
                <a:spcPts val="0"/>
              </a:spcBef>
              <a:defRPr sz="2000" b="1" cap="all" baseline="0">
                <a:latin typeface="+mn-lt"/>
              </a:defRPr>
            </a:lvl9pPr>
          </a:lstStyle>
          <a:p>
            <a:r>
              <a:rPr lang="de-DE"/>
              <a:t>Titel der Präsentation wie auf Titelfolie</a:t>
            </a:r>
          </a:p>
        </p:txBody>
      </p:sp>
      <p:sp>
        <p:nvSpPr>
          <p:cNvPr id="6" name="Foliennummernplatzhalter 5">
            <a:extLst>
              <a:ext uri="{FF2B5EF4-FFF2-40B4-BE49-F238E27FC236}">
                <a16:creationId xmlns:a16="http://schemas.microsoft.com/office/drawing/2014/main" id="{33291002-07B2-44AD-935E-C8424D0A5D40}"/>
              </a:ext>
            </a:extLst>
          </p:cNvPr>
          <p:cNvSpPr>
            <a:spLocks noGrp="1"/>
          </p:cNvSpPr>
          <p:nvPr>
            <p:ph type="sldNum" sz="quarter" idx="4"/>
          </p:nvPr>
        </p:nvSpPr>
        <p:spPr>
          <a:xfrm>
            <a:off x="10897200" y="6281760"/>
            <a:ext cx="1080000" cy="162000"/>
          </a:xfrm>
          <a:prstGeom prst="rect">
            <a:avLst/>
          </a:prstGeom>
        </p:spPr>
        <p:txBody>
          <a:bodyPr vert="horz" lIns="0" tIns="0" rIns="0" bIns="0" rtlCol="0" anchor="t" anchorCtr="0">
            <a:noAutofit/>
          </a:bodyPr>
          <a:lstStyle>
            <a:lvl1pPr marL="0" indent="0" algn="r">
              <a:lnSpc>
                <a:spcPts val="1300"/>
              </a:lnSpc>
              <a:spcBef>
                <a:spcPts val="0"/>
              </a:spcBef>
              <a:buFont typeface="+mj-lt"/>
              <a:buNone/>
              <a:defRPr sz="1100" b="0" cap="all" baseline="0">
                <a:solidFill>
                  <a:schemeClr val="accent1"/>
                </a:solidFill>
                <a:latin typeface="+mn-lt"/>
              </a:defRPr>
            </a:lvl1pPr>
            <a:lvl2pPr marL="0" indent="0" algn="r">
              <a:lnSpc>
                <a:spcPts val="1300"/>
              </a:lnSpc>
              <a:spcBef>
                <a:spcPts val="0"/>
              </a:spcBef>
              <a:defRPr sz="2000" b="0" cap="all" baseline="0">
                <a:latin typeface="+mn-lt"/>
              </a:defRPr>
            </a:lvl2pPr>
            <a:lvl3pPr marL="0" indent="0" algn="r">
              <a:lnSpc>
                <a:spcPts val="1300"/>
              </a:lnSpc>
              <a:spcBef>
                <a:spcPts val="0"/>
              </a:spcBef>
              <a:defRPr sz="2000" b="0" cap="all" baseline="0">
                <a:latin typeface="+mn-lt"/>
              </a:defRPr>
            </a:lvl3pPr>
            <a:lvl4pPr marL="0" indent="0" algn="r">
              <a:lnSpc>
                <a:spcPts val="1300"/>
              </a:lnSpc>
              <a:spcBef>
                <a:spcPts val="0"/>
              </a:spcBef>
              <a:defRPr sz="2000" b="0" cap="all" baseline="0">
                <a:latin typeface="+mn-lt"/>
              </a:defRPr>
            </a:lvl4pPr>
            <a:lvl5pPr marL="0" indent="0" algn="r">
              <a:lnSpc>
                <a:spcPts val="1300"/>
              </a:lnSpc>
              <a:spcBef>
                <a:spcPts val="0"/>
              </a:spcBef>
              <a:defRPr sz="2000" b="0" cap="all" baseline="0">
                <a:latin typeface="+mn-lt"/>
              </a:defRPr>
            </a:lvl5pPr>
            <a:lvl6pPr marL="0" indent="0" algn="r">
              <a:lnSpc>
                <a:spcPts val="1300"/>
              </a:lnSpc>
              <a:spcBef>
                <a:spcPts val="0"/>
              </a:spcBef>
              <a:defRPr sz="2000" b="0" cap="all" baseline="0">
                <a:latin typeface="+mn-lt"/>
              </a:defRPr>
            </a:lvl6pPr>
            <a:lvl7pPr marL="0" indent="0" algn="r">
              <a:lnSpc>
                <a:spcPts val="1300"/>
              </a:lnSpc>
              <a:spcBef>
                <a:spcPts val="0"/>
              </a:spcBef>
              <a:defRPr sz="2000" b="0" cap="all" baseline="0">
                <a:latin typeface="+mn-lt"/>
              </a:defRPr>
            </a:lvl7pPr>
            <a:lvl8pPr marL="0" indent="0" algn="r">
              <a:lnSpc>
                <a:spcPts val="1300"/>
              </a:lnSpc>
              <a:spcBef>
                <a:spcPts val="0"/>
              </a:spcBef>
              <a:defRPr sz="2000" b="0" cap="all" baseline="0">
                <a:latin typeface="+mn-lt"/>
              </a:defRPr>
            </a:lvl8pPr>
            <a:lvl9pPr marL="0" indent="0" algn="r">
              <a:lnSpc>
                <a:spcPts val="1300"/>
              </a:lnSpc>
              <a:spcBef>
                <a:spcPts val="0"/>
              </a:spcBef>
              <a:defRPr sz="2000" b="0" cap="all" baseline="0">
                <a:latin typeface="+mn-lt"/>
              </a:defRPr>
            </a:lvl9pPr>
          </a:lstStyle>
          <a:p>
            <a:r>
              <a:rPr lang="de-DE"/>
              <a:t>Seite </a:t>
            </a:r>
            <a:fld id="{ADD7824D-2DCF-4DDA-BE8D-0B7ABA078092}" type="slidenum">
              <a:rPr lang="de-DE" smtClean="0"/>
              <a:pPr/>
              <a:t>‹Nr.›</a:t>
            </a:fld>
            <a:endParaRPr lang="de-DE"/>
          </a:p>
        </p:txBody>
      </p:sp>
      <p:grpSp>
        <p:nvGrpSpPr>
          <p:cNvPr id="19" name="Regieanweisungen"/>
          <p:cNvGrpSpPr/>
          <p:nvPr userDrawn="1"/>
        </p:nvGrpSpPr>
        <p:grpSpPr>
          <a:xfrm>
            <a:off x="-2772000" y="-684000"/>
            <a:ext cx="17748000" cy="8064000"/>
            <a:chOff x="-2772000" y="-684000"/>
            <a:chExt cx="17748000" cy="8064000"/>
          </a:xfrm>
        </p:grpSpPr>
        <p:grpSp>
          <p:nvGrpSpPr>
            <p:cNvPr id="10" name="Listenebenen">
              <a:extLst>
                <a:ext uri="{FF2B5EF4-FFF2-40B4-BE49-F238E27FC236}">
                  <a16:creationId xmlns:a16="http://schemas.microsoft.com/office/drawing/2014/main" id="{621191B8-E656-49C2-A2C4-78BC1F5F5D8F}"/>
                </a:ext>
              </a:extLst>
            </p:cNvPr>
            <p:cNvGrpSpPr/>
            <p:nvPr userDrawn="1"/>
          </p:nvGrpSpPr>
          <p:grpSpPr>
            <a:xfrm>
              <a:off x="-2772000" y="1449387"/>
              <a:ext cx="2628000" cy="2042615"/>
              <a:chOff x="-1590588" y="1383862"/>
              <a:chExt cx="1831793" cy="761497"/>
            </a:xfrm>
          </p:grpSpPr>
          <p:sp>
            <p:nvSpPr>
              <p:cNvPr id="14" name="Text // Listenebene erhöhen">
                <a:extLst>
                  <a:ext uri="{FF2B5EF4-FFF2-40B4-BE49-F238E27FC236}">
                    <a16:creationId xmlns:a16="http://schemas.microsoft.com/office/drawing/2014/main" id="{DAB08ACD-1F05-4102-BB96-FCD2C3544D79}"/>
                  </a:ext>
                </a:extLst>
              </p:cNvPr>
              <p:cNvSpPr txBox="1"/>
              <p:nvPr userDrawn="1"/>
            </p:nvSpPr>
            <p:spPr>
              <a:xfrm>
                <a:off x="-1289471" y="1809834"/>
                <a:ext cx="853164" cy="134210"/>
              </a:xfrm>
              <a:prstGeom prst="rect">
                <a:avLst/>
              </a:prstGeom>
              <a:noFill/>
            </p:spPr>
            <p:txBody>
              <a:bodyPr wrap="square" lIns="0" tIns="0" rIns="0" bIns="0" rtlCol="0" anchor="ctr"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Listenebene</a:t>
                </a:r>
              </a:p>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erhöhen</a:t>
                </a:r>
              </a:p>
            </p:txBody>
          </p:sp>
          <p:sp>
            <p:nvSpPr>
              <p:cNvPr id="15" name="Text // Listenebene verringern">
                <a:extLst>
                  <a:ext uri="{FF2B5EF4-FFF2-40B4-BE49-F238E27FC236}">
                    <a16:creationId xmlns:a16="http://schemas.microsoft.com/office/drawing/2014/main" id="{94BD0034-9F6A-47F5-9D3B-E1838658C96B}"/>
                  </a:ext>
                </a:extLst>
              </p:cNvPr>
              <p:cNvSpPr txBox="1"/>
              <p:nvPr userDrawn="1"/>
            </p:nvSpPr>
            <p:spPr>
              <a:xfrm>
                <a:off x="-1289471" y="2011149"/>
                <a:ext cx="853164" cy="134210"/>
              </a:xfrm>
              <a:prstGeom prst="rect">
                <a:avLst/>
              </a:prstGeom>
              <a:noFill/>
            </p:spPr>
            <p:txBody>
              <a:bodyPr wrap="square" lIns="0" tIns="0" rIns="0" bIns="0" rtlCol="0" anchor="ctr"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Listenebene</a:t>
                </a:r>
              </a:p>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verringern</a:t>
                </a:r>
              </a:p>
            </p:txBody>
          </p:sp>
          <p:sp>
            <p:nvSpPr>
              <p:cNvPr id="16" name="Listenebenen">
                <a:extLst>
                  <a:ext uri="{FF2B5EF4-FFF2-40B4-BE49-F238E27FC236}">
                    <a16:creationId xmlns:a16="http://schemas.microsoft.com/office/drawing/2014/main" id="{C1750384-6105-4301-908C-B2EB3D281715}"/>
                  </a:ext>
                </a:extLst>
              </p:cNvPr>
              <p:cNvSpPr txBox="1"/>
              <p:nvPr userDrawn="1"/>
            </p:nvSpPr>
            <p:spPr>
              <a:xfrm rot="10800000" flipH="1" flipV="1">
                <a:off x="-1590588" y="1383862"/>
                <a:ext cx="1831793" cy="402629"/>
              </a:xfrm>
              <a:prstGeom prst="rect">
                <a:avLst/>
              </a:prstGeom>
              <a:noFill/>
              <a:ln w="12700">
                <a:noFill/>
              </a:ln>
            </p:spPr>
            <p:txBody>
              <a:bodyPr vert="horz" wrap="square" lIns="0" tIns="0" rIns="0" bIns="0" rtlCol="0" anchor="t"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0" baseline="0">
                    <a:solidFill>
                      <a:schemeClr val="tx1">
                        <a:lumMod val="50000"/>
                      </a:schemeClr>
                    </a:solidFill>
                    <a:latin typeface="+mn-lt"/>
                  </a:rPr>
                  <a:t>Wechsel der Textebene</a:t>
                </a:r>
              </a:p>
              <a:p>
                <a:pPr marL="0" marR="0" lvl="0" indent="0" algn="r" defTabSz="2517235" rtl="0" eaLnBrk="1" fontAlgn="auto" latinLnBrk="0" hangingPunct="1">
                  <a:lnSpc>
                    <a:spcPct val="100000"/>
                  </a:lnSpc>
                  <a:spcBef>
                    <a:spcPts val="0"/>
                  </a:spcBef>
                  <a:spcAft>
                    <a:spcPts val="0"/>
                  </a:spcAft>
                  <a:buClrTx/>
                  <a:buSzTx/>
                  <a:buFontTx/>
                  <a:buNone/>
                  <a:tabLst/>
                  <a:defRPr/>
                </a:pPr>
                <a:r>
                  <a:rPr lang="de-DE" sz="1600" b="0" baseline="0">
                    <a:solidFill>
                      <a:schemeClr val="tx1">
                        <a:lumMod val="50000"/>
                      </a:schemeClr>
                    </a:solidFill>
                    <a:latin typeface="+mn-lt"/>
                  </a:rPr>
                  <a:t>im Menü über: </a:t>
                </a:r>
                <a:br>
                  <a:rPr lang="de-DE" sz="1600" b="0" baseline="0">
                    <a:solidFill>
                      <a:schemeClr val="tx1">
                        <a:lumMod val="50000"/>
                      </a:schemeClr>
                    </a:solidFill>
                    <a:latin typeface="+mn-lt"/>
                  </a:rPr>
                </a:br>
                <a:r>
                  <a:rPr lang="de-DE" sz="1600" b="1" baseline="0">
                    <a:solidFill>
                      <a:schemeClr val="tx1">
                        <a:lumMod val="50000"/>
                      </a:schemeClr>
                    </a:solidFill>
                    <a:latin typeface="+mn-lt"/>
                  </a:rPr>
                  <a:t>Start &gt; Absatz &gt; Listenebene erhöhen/verringern</a:t>
                </a:r>
              </a:p>
            </p:txBody>
          </p:sp>
          <p:pic>
            <p:nvPicPr>
              <p:cNvPr id="17" name="Bild // Listenebene verringern">
                <a:extLst>
                  <a:ext uri="{FF2B5EF4-FFF2-40B4-BE49-F238E27FC236}">
                    <a16:creationId xmlns:a16="http://schemas.microsoft.com/office/drawing/2014/main" id="{4FDADF39-38E0-4662-BF43-0959D08637DE}"/>
                  </a:ext>
                </a:extLst>
              </p:cNvPr>
              <p:cNvPicPr>
                <a:picLocks noChangeAspect="1"/>
              </p:cNvPicPr>
              <p:nvPr userDrawn="1"/>
            </p:nvPicPr>
            <p:blipFill>
              <a:blip r:embed="rId12"/>
              <a:stretch>
                <a:fillRect/>
              </a:stretch>
            </p:blipFill>
            <p:spPr>
              <a:xfrm>
                <a:off x="-300806" y="2011149"/>
                <a:ext cx="542011" cy="134210"/>
              </a:xfrm>
              <a:prstGeom prst="rect">
                <a:avLst/>
              </a:prstGeom>
              <a:noFill/>
              <a:ln>
                <a:noFill/>
              </a:ln>
            </p:spPr>
          </p:pic>
          <p:pic>
            <p:nvPicPr>
              <p:cNvPr id="18" name="Bild // Listenebene erhöhen">
                <a:extLst>
                  <a:ext uri="{FF2B5EF4-FFF2-40B4-BE49-F238E27FC236}">
                    <a16:creationId xmlns:a16="http://schemas.microsoft.com/office/drawing/2014/main" id="{38A0D888-3691-4D61-B87F-2116AE5ED076}"/>
                  </a:ext>
                </a:extLst>
              </p:cNvPr>
              <p:cNvPicPr>
                <a:picLocks noChangeAspect="1"/>
              </p:cNvPicPr>
              <p:nvPr userDrawn="1"/>
            </p:nvPicPr>
            <p:blipFill>
              <a:blip r:embed="rId13"/>
              <a:stretch>
                <a:fillRect/>
              </a:stretch>
            </p:blipFill>
            <p:spPr>
              <a:xfrm>
                <a:off x="-300806" y="1809834"/>
                <a:ext cx="542011" cy="134210"/>
              </a:xfrm>
              <a:prstGeom prst="rect">
                <a:avLst/>
              </a:prstGeom>
              <a:noFill/>
              <a:ln>
                <a:noFill/>
              </a:ln>
            </p:spPr>
          </p:pic>
        </p:grpSp>
        <p:sp>
          <p:nvSpPr>
            <p:cNvPr id="11" name="Hilfslinien">
              <a:extLst>
                <a:ext uri="{FF2B5EF4-FFF2-40B4-BE49-F238E27FC236}">
                  <a16:creationId xmlns:a16="http://schemas.microsoft.com/office/drawing/2014/main" id="{69A25A78-C7BA-4531-A577-BECC94CE3A00}"/>
                </a:ext>
              </a:extLst>
            </p:cNvPr>
            <p:cNvSpPr txBox="1"/>
            <p:nvPr userDrawn="1"/>
          </p:nvSpPr>
          <p:spPr>
            <a:xfrm rot="10800000" flipH="1" flipV="1">
              <a:off x="731838" y="-684000"/>
              <a:ext cx="10728325" cy="540000"/>
            </a:xfrm>
            <a:prstGeom prst="rect">
              <a:avLst/>
            </a:prstGeom>
            <a:noFill/>
            <a:ln w="12700">
              <a:noFill/>
            </a:ln>
          </p:spPr>
          <p:txBody>
            <a:bodyPr vert="horz" wrap="square" lIns="0" tIns="0" rIns="0" bIns="0" rtlCol="0" anchor="b"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marL="0" marR="0" lvl="0" indent="0" algn="ctr" defTabSz="2871412"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Hilfslinien anzeigen über Menü: </a:t>
              </a:r>
            </a:p>
            <a:p>
              <a:pPr marL="0" marR="0" lvl="0" indent="0" algn="ctr" defTabSz="2871412"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a:ln>
                    <a:noFill/>
                  </a:ln>
                  <a:solidFill>
                    <a:schemeClr val="tx1">
                      <a:lumMod val="50000"/>
                    </a:schemeClr>
                  </a:solidFill>
                  <a:effectLst/>
                  <a:uLnTx/>
                  <a:uFillTx/>
                  <a:latin typeface="+mn-lt"/>
                  <a:ea typeface="+mn-ea"/>
                  <a:cs typeface="+mn-cs"/>
                </a:rPr>
                <a:t>Ansicht &gt; Anzeigen &gt; </a:t>
              </a: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Haken</a:t>
              </a:r>
              <a:r>
                <a:rPr kumimoji="0" lang="de-DE" sz="1600" b="1" i="0" u="none" strike="noStrike" kern="1200" cap="none" spc="0" normalizeH="0" baseline="0" noProof="0">
                  <a:ln>
                    <a:noFill/>
                  </a:ln>
                  <a:solidFill>
                    <a:schemeClr val="tx1">
                      <a:lumMod val="50000"/>
                    </a:schemeClr>
                  </a:solidFill>
                  <a:effectLst/>
                  <a:uLnTx/>
                  <a:uFillTx/>
                  <a:latin typeface="+mn-lt"/>
                  <a:ea typeface="+mn-ea"/>
                  <a:cs typeface="+mn-cs"/>
                </a:rPr>
                <a:t> </a:t>
              </a: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bei</a:t>
              </a:r>
              <a:r>
                <a:rPr kumimoji="0" lang="de-DE" sz="1600" b="1" i="0" u="none" strike="noStrike" kern="1200" cap="none" spc="0" normalizeH="0" baseline="0" noProof="0">
                  <a:ln>
                    <a:noFill/>
                  </a:ln>
                  <a:solidFill>
                    <a:schemeClr val="tx1">
                      <a:lumMod val="50000"/>
                    </a:schemeClr>
                  </a:solidFill>
                  <a:effectLst/>
                  <a:uLnTx/>
                  <a:uFillTx/>
                  <a:latin typeface="+mn-lt"/>
                  <a:ea typeface="+mn-ea"/>
                  <a:cs typeface="+mn-cs"/>
                </a:rPr>
                <a:t> Führungslinien </a:t>
              </a:r>
              <a:r>
                <a:rPr kumimoji="0" lang="de-DE" sz="1600" b="0" i="0" u="none" strike="noStrike" kern="1200" cap="none" spc="0" normalizeH="0" baseline="0" noProof="0">
                  <a:ln>
                    <a:noFill/>
                  </a:ln>
                  <a:solidFill>
                    <a:schemeClr val="tx1">
                      <a:lumMod val="50000"/>
                    </a:schemeClr>
                  </a:solidFill>
                  <a:effectLst/>
                  <a:uLnTx/>
                  <a:uFillTx/>
                  <a:latin typeface="+mn-lt"/>
                  <a:ea typeface="+mn-ea"/>
                  <a:cs typeface="+mn-cs"/>
                </a:rPr>
                <a:t>setzen</a:t>
              </a:r>
            </a:p>
          </p:txBody>
        </p:sp>
        <p:sp>
          <p:nvSpPr>
            <p:cNvPr id="12" name="Zurücksetzen">
              <a:extLst>
                <a:ext uri="{FF2B5EF4-FFF2-40B4-BE49-F238E27FC236}">
                  <a16:creationId xmlns:a16="http://schemas.microsoft.com/office/drawing/2014/main" id="{B73AFC4D-6B0A-4156-9AE4-E2167CE9728C}"/>
                </a:ext>
              </a:extLst>
            </p:cNvPr>
            <p:cNvSpPr txBox="1"/>
            <p:nvPr userDrawn="1"/>
          </p:nvSpPr>
          <p:spPr>
            <a:xfrm rot="10800000" flipH="1" flipV="1">
              <a:off x="12348000" y="0"/>
              <a:ext cx="2628000" cy="790575"/>
            </a:xfrm>
            <a:prstGeom prst="rect">
              <a:avLst/>
            </a:prstGeom>
            <a:noFill/>
            <a:ln w="12700">
              <a:noFill/>
            </a:ln>
          </p:spPr>
          <p:txBody>
            <a:bodyPr vert="horz" wrap="square" lIns="0" tIns="0" rIns="0" bIns="0" rtlCol="0" anchor="t"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a:solidFill>
                    <a:schemeClr val="tx1">
                      <a:lumMod val="50000"/>
                    </a:schemeClr>
                  </a:solidFill>
                  <a:latin typeface="+mn-lt"/>
                </a:rPr>
                <a:t>Folie in Ursprungsform </a:t>
              </a:r>
            </a:p>
            <a:p>
              <a:pPr indent="0" algn="l">
                <a:lnSpc>
                  <a:spcPct val="100000"/>
                </a:lnSpc>
                <a:spcBef>
                  <a:spcPts val="0"/>
                </a:spcBef>
                <a:spcAft>
                  <a:spcPts val="0"/>
                </a:spcAft>
              </a:pPr>
              <a:r>
                <a:rPr lang="de-DE" sz="1600" b="0" baseline="0">
                  <a:solidFill>
                    <a:schemeClr val="tx1">
                      <a:lumMod val="50000"/>
                    </a:schemeClr>
                  </a:solidFill>
                  <a:latin typeface="+mn-lt"/>
                </a:rPr>
                <a:t>bringen über Menü:</a:t>
              </a:r>
            </a:p>
            <a:p>
              <a:pPr indent="0" algn="l">
                <a:lnSpc>
                  <a:spcPct val="100000"/>
                </a:lnSpc>
                <a:spcBef>
                  <a:spcPts val="0"/>
                </a:spcBef>
                <a:spcAft>
                  <a:spcPts val="0"/>
                </a:spcAft>
              </a:pPr>
              <a:r>
                <a:rPr lang="de-DE" sz="1600" b="1" baseline="0">
                  <a:solidFill>
                    <a:schemeClr val="tx1">
                      <a:lumMod val="50000"/>
                    </a:schemeClr>
                  </a:solidFill>
                  <a:latin typeface="+mn-lt"/>
                </a:rPr>
                <a:t>Start &gt; Folien &gt; Zurücksetzen</a:t>
              </a:r>
            </a:p>
          </p:txBody>
        </p:sp>
        <p:sp>
          <p:nvSpPr>
            <p:cNvPr id="13" name="Layoutwechsel">
              <a:extLst>
                <a:ext uri="{FF2B5EF4-FFF2-40B4-BE49-F238E27FC236}">
                  <a16:creationId xmlns:a16="http://schemas.microsoft.com/office/drawing/2014/main" id="{558A2C68-AC8D-4D15-A369-05C5BB3A3598}"/>
                </a:ext>
              </a:extLst>
            </p:cNvPr>
            <p:cNvSpPr txBox="1"/>
            <p:nvPr userDrawn="1"/>
          </p:nvSpPr>
          <p:spPr>
            <a:xfrm rot="10800000" flipH="1" flipV="1">
              <a:off x="12348000" y="1449388"/>
              <a:ext cx="2628000" cy="792000"/>
            </a:xfrm>
            <a:prstGeom prst="rect">
              <a:avLst/>
            </a:prstGeom>
            <a:noFill/>
            <a:ln w="12700">
              <a:noFill/>
            </a:ln>
          </p:spPr>
          <p:txBody>
            <a:bodyPr vert="horz" wrap="square" lIns="0" tIns="0" rIns="0" bIns="0" rtlCol="0" anchor="t" anchorCtr="0">
              <a:noAutofit/>
            </a:bodyPr>
            <a:lstStyle>
              <a:defPPr>
                <a:defRPr lang="de-DE"/>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a:solidFill>
                    <a:schemeClr val="tx1">
                      <a:lumMod val="50000"/>
                    </a:schemeClr>
                  </a:solidFill>
                  <a:latin typeface="+mn-lt"/>
                </a:rPr>
                <a:t>Wechsel des Folienlayouts </a:t>
              </a:r>
              <a:br>
                <a:rPr lang="de-DE" sz="1600" b="0" baseline="0">
                  <a:solidFill>
                    <a:schemeClr val="tx1">
                      <a:lumMod val="50000"/>
                    </a:schemeClr>
                  </a:solidFill>
                  <a:latin typeface="+mn-lt"/>
                </a:rPr>
              </a:br>
              <a:r>
                <a:rPr lang="de-DE" sz="1600" b="0" baseline="0">
                  <a:solidFill>
                    <a:schemeClr val="tx1">
                      <a:lumMod val="50000"/>
                    </a:schemeClr>
                  </a:solidFill>
                  <a:latin typeface="+mn-lt"/>
                </a:rPr>
                <a:t>im Menü über:</a:t>
              </a:r>
            </a:p>
            <a:p>
              <a:pPr marL="0" marR="0" lvl="0" indent="0" algn="l" defTabSz="2517235" rtl="0" eaLnBrk="1" fontAlgn="auto" latinLnBrk="0" hangingPunct="1">
                <a:lnSpc>
                  <a:spcPct val="100000"/>
                </a:lnSpc>
                <a:spcBef>
                  <a:spcPts val="0"/>
                </a:spcBef>
                <a:spcAft>
                  <a:spcPts val="0"/>
                </a:spcAft>
                <a:buClrTx/>
                <a:buSzTx/>
                <a:buFontTx/>
                <a:buNone/>
                <a:tabLst/>
                <a:defRPr/>
              </a:pPr>
              <a:r>
                <a:rPr lang="de-DE" sz="1600" b="1" baseline="0">
                  <a:solidFill>
                    <a:schemeClr val="tx1">
                      <a:lumMod val="50000"/>
                    </a:schemeClr>
                  </a:solidFill>
                  <a:latin typeface="+mn-lt"/>
                </a:rPr>
                <a:t>Start &gt; Folien &gt; Layout</a:t>
              </a:r>
            </a:p>
          </p:txBody>
        </p:sp>
        <p:sp>
          <p:nvSpPr>
            <p:cNvPr id="20" name="Fußzeile"/>
            <p:cNvSpPr txBox="1"/>
            <p:nvPr userDrawn="1"/>
          </p:nvSpPr>
          <p:spPr>
            <a:xfrm rot="10800000" flipH="1" flipV="1">
              <a:off x="731838" y="7020000"/>
              <a:ext cx="10728325" cy="360000"/>
            </a:xfrm>
            <a:prstGeom prst="rect">
              <a:avLst/>
            </a:prstGeom>
            <a:noFill/>
            <a:ln w="12700">
              <a:noFill/>
            </a:ln>
          </p:spPr>
          <p:txBody>
            <a:bodyPr vert="horz" wrap="square" lIns="0" tIns="0" rIns="0" bIns="0" rtlCol="0" anchor="t"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2871412" rtl="0" eaLnBrk="1" fontAlgn="auto" latinLnBrk="0" hangingPunct="1">
                <a:lnSpc>
                  <a:spcPct val="100000"/>
                </a:lnSpc>
                <a:spcBef>
                  <a:spcPts val="0"/>
                </a:spcBef>
                <a:spcAft>
                  <a:spcPts val="0"/>
                </a:spcAft>
                <a:buClrTx/>
                <a:buSzTx/>
                <a:buFontTx/>
                <a:buNone/>
                <a:tabLst/>
                <a:defRPr/>
              </a:pPr>
              <a:r>
                <a:rPr lang="de-DE" sz="1600" b="0" baseline="0">
                  <a:solidFill>
                    <a:schemeClr val="tx1"/>
                  </a:solidFill>
                  <a:latin typeface="+mn-lt"/>
                </a:rPr>
                <a:t>Fußzeile anpassen: </a:t>
              </a:r>
              <a:r>
                <a:rPr lang="de-DE" sz="1600" b="1" baseline="0">
                  <a:solidFill>
                    <a:schemeClr val="tx1"/>
                  </a:solidFill>
                  <a:latin typeface="+mn-lt"/>
                </a:rPr>
                <a:t>Einfügen &gt; Kopf- und Fußzeile &gt; Text anpassen &gt; Für alle übernehmen </a:t>
              </a:r>
            </a:p>
          </p:txBody>
        </p:sp>
      </p:grpSp>
    </p:spTree>
    <p:extLst>
      <p:ext uri="{BB962C8B-B14F-4D97-AF65-F5344CB8AC3E}">
        <p14:creationId xmlns:p14="http://schemas.microsoft.com/office/powerpoint/2010/main" val="1305443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8" r:id="rId7"/>
    <p:sldLayoutId id="2147483670" r:id="rId8"/>
    <p:sldLayoutId id="2147483672" r:id="rId9"/>
    <p:sldLayoutId id="2147483674" r:id="rId10"/>
  </p:sldLayoutIdLst>
  <p:hf hdr="0"/>
  <p:txStyles>
    <p:titleStyle>
      <a:lvl1pPr marL="0" indent="0" algn="l" defTabSz="914400" rtl="0" eaLnBrk="1" latinLnBrk="0" hangingPunct="1">
        <a:lnSpc>
          <a:spcPct val="89000"/>
        </a:lnSpc>
        <a:spcBef>
          <a:spcPts val="0"/>
        </a:spcBef>
        <a:buFont typeface="+mj-lt"/>
        <a:buNone/>
        <a:defRPr sz="2800" b="1" kern="1200">
          <a:solidFill>
            <a:schemeClr val="accent1"/>
          </a:solidFill>
          <a:latin typeface="+mj-lt"/>
          <a:ea typeface="+mj-ea"/>
          <a:cs typeface="+mj-cs"/>
        </a:defRPr>
      </a:lvl1pPr>
    </p:titleStyle>
    <p:bodyStyle>
      <a:lvl1pPr marL="216000" indent="-216000" algn="l" defTabSz="914400" rtl="0" eaLnBrk="1" latinLnBrk="0" hangingPunct="1">
        <a:lnSpc>
          <a:spcPct val="95000"/>
        </a:lnSpc>
        <a:spcBef>
          <a:spcPts val="0"/>
        </a:spcBef>
        <a:buClr>
          <a:schemeClr val="accent2"/>
        </a:buClr>
        <a:buFont typeface="Calibri" pitchFamily="34" charset="0"/>
        <a:buChar char="›"/>
        <a:defRPr sz="2100" b="0" kern="1200">
          <a:solidFill>
            <a:schemeClr val="accent1"/>
          </a:solidFill>
          <a:latin typeface="+mn-lt"/>
          <a:ea typeface="+mn-ea"/>
          <a:cs typeface="+mn-cs"/>
        </a:defRPr>
      </a:lvl1pPr>
      <a:lvl2pPr marL="432000" indent="-216000" algn="l" defTabSz="914400" rtl="0" eaLnBrk="1" latinLnBrk="0" hangingPunct="1">
        <a:lnSpc>
          <a:spcPct val="95000"/>
        </a:lnSpc>
        <a:spcBef>
          <a:spcPts val="0"/>
        </a:spcBef>
        <a:buFont typeface="Calibri" pitchFamily="34" charset="0"/>
        <a:buChar char="›"/>
        <a:defRPr sz="2100" b="0" kern="1200">
          <a:solidFill>
            <a:schemeClr val="accent1"/>
          </a:solidFill>
          <a:latin typeface="+mn-lt"/>
          <a:ea typeface="+mn-ea"/>
          <a:cs typeface="+mn-cs"/>
        </a:defRPr>
      </a:lvl2pPr>
      <a:lvl3pPr marL="648000" indent="-216000" algn="l" defTabSz="914400" rtl="0" eaLnBrk="1" latinLnBrk="0" hangingPunct="1">
        <a:lnSpc>
          <a:spcPct val="95000"/>
        </a:lnSpc>
        <a:spcBef>
          <a:spcPts val="0"/>
        </a:spcBef>
        <a:buClr>
          <a:schemeClr val="accent2"/>
        </a:buClr>
        <a:buSzPct val="90000"/>
        <a:buFont typeface="Calibri" pitchFamily="34" charset="0"/>
        <a:buChar char="▪"/>
        <a:defRPr sz="2100" b="0" kern="1200">
          <a:solidFill>
            <a:schemeClr val="accent1"/>
          </a:solidFill>
          <a:latin typeface="+mn-lt"/>
          <a:ea typeface="+mn-ea"/>
          <a:cs typeface="+mn-cs"/>
        </a:defRPr>
      </a:lvl3pPr>
      <a:lvl4pPr marL="900000" indent="-180000" algn="l" defTabSz="914400" rtl="0" eaLnBrk="1" latinLnBrk="0" hangingPunct="1">
        <a:lnSpc>
          <a:spcPct val="95000"/>
        </a:lnSpc>
        <a:spcBef>
          <a:spcPts val="0"/>
        </a:spcBef>
        <a:buClr>
          <a:schemeClr val="accent1"/>
        </a:buClr>
        <a:buSzPct val="90000"/>
        <a:buFont typeface="Calibri" pitchFamily="34" charset="0"/>
        <a:buChar char="▪"/>
        <a:defRPr sz="2100" b="0" kern="1200">
          <a:solidFill>
            <a:schemeClr val="accent1"/>
          </a:solidFill>
          <a:latin typeface="+mn-lt"/>
          <a:ea typeface="+mn-ea"/>
          <a:cs typeface="+mn-cs"/>
        </a:defRPr>
      </a:lvl4pPr>
      <a:lvl5pPr marL="0" indent="0" algn="l" defTabSz="914400" rtl="0" eaLnBrk="1" latinLnBrk="0" hangingPunct="1">
        <a:lnSpc>
          <a:spcPct val="95000"/>
        </a:lnSpc>
        <a:spcBef>
          <a:spcPts val="2400"/>
        </a:spcBef>
        <a:buClr>
          <a:schemeClr val="accent2"/>
        </a:buClr>
        <a:buSzPct val="90000"/>
        <a:buFont typeface="Calibri" panose="020F0502020204030204" pitchFamily="34" charset="0"/>
        <a:buNone/>
        <a:defRPr sz="2100" b="1" kern="1200">
          <a:solidFill>
            <a:schemeClr val="accent1"/>
          </a:solidFill>
          <a:latin typeface="+mj-lt"/>
          <a:ea typeface="+mn-ea"/>
          <a:cs typeface="+mn-cs"/>
        </a:defRPr>
      </a:lvl5pPr>
      <a:lvl6pPr marL="0" indent="0" algn="l" defTabSz="914400" rtl="0" eaLnBrk="1" latinLnBrk="0" hangingPunct="1">
        <a:lnSpc>
          <a:spcPct val="95000"/>
        </a:lnSpc>
        <a:spcBef>
          <a:spcPts val="0"/>
        </a:spcBef>
        <a:buClr>
          <a:schemeClr val="accent1"/>
        </a:buClr>
        <a:buSzPct val="90000"/>
        <a:buFont typeface="Calibri" pitchFamily="34" charset="0"/>
        <a:buNone/>
        <a:defRPr sz="2100" b="0" kern="1200">
          <a:solidFill>
            <a:schemeClr val="accent1"/>
          </a:solidFill>
          <a:latin typeface="+mn-lt"/>
          <a:ea typeface="+mn-ea"/>
          <a:cs typeface="+mn-cs"/>
        </a:defRPr>
      </a:lvl6pPr>
      <a:lvl7pPr marL="0" indent="0" algn="l" defTabSz="914400" rtl="0" eaLnBrk="1" latinLnBrk="0" hangingPunct="1">
        <a:lnSpc>
          <a:spcPct val="95000"/>
        </a:lnSpc>
        <a:spcBef>
          <a:spcPts val="0"/>
        </a:spcBef>
        <a:buClr>
          <a:schemeClr val="accent1"/>
        </a:buClr>
        <a:buFont typeface="Calibri" pitchFamily="34" charset="0"/>
        <a:buNone/>
        <a:defRPr sz="2100" b="0" kern="1200">
          <a:solidFill>
            <a:schemeClr val="accent1"/>
          </a:solidFill>
          <a:latin typeface="+mn-lt"/>
          <a:ea typeface="+mn-ea"/>
          <a:cs typeface="+mn-cs"/>
        </a:defRPr>
      </a:lvl7pPr>
      <a:lvl8pPr marL="0" indent="0" algn="l" defTabSz="914400" rtl="0" eaLnBrk="1" latinLnBrk="0" hangingPunct="1">
        <a:lnSpc>
          <a:spcPct val="95000"/>
        </a:lnSpc>
        <a:spcBef>
          <a:spcPts val="0"/>
        </a:spcBef>
        <a:buClr>
          <a:schemeClr val="accent1"/>
        </a:buClr>
        <a:buFont typeface="Calibri" pitchFamily="34" charset="0"/>
        <a:buNone/>
        <a:defRPr sz="2100" b="0" kern="1200">
          <a:solidFill>
            <a:schemeClr val="accent1"/>
          </a:solidFill>
          <a:latin typeface="+mn-lt"/>
          <a:ea typeface="+mn-ea"/>
          <a:cs typeface="+mn-cs"/>
        </a:defRPr>
      </a:lvl8pPr>
      <a:lvl9pPr marL="0" indent="0" algn="l" defTabSz="914400" rtl="0" eaLnBrk="1" latinLnBrk="0" hangingPunct="1">
        <a:lnSpc>
          <a:spcPct val="95000"/>
        </a:lnSpc>
        <a:spcBef>
          <a:spcPts val="0"/>
        </a:spcBef>
        <a:buClr>
          <a:schemeClr val="accent1"/>
        </a:buClr>
        <a:buFont typeface="Calibri" pitchFamily="34" charset="0"/>
        <a:buNone/>
        <a:defRPr sz="2100" b="0" kern="1200">
          <a:solidFill>
            <a:schemeClr val="accent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61">
          <p15:clr>
            <a:srgbClr val="F26B43"/>
          </p15:clr>
        </p15:guide>
        <p15:guide id="2" pos="7219">
          <p15:clr>
            <a:srgbClr val="F26B43"/>
          </p15:clr>
        </p15:guide>
        <p15:guide id="3" orient="horz" pos="498">
          <p15:clr>
            <a:srgbClr val="F26B43"/>
          </p15:clr>
        </p15:guide>
        <p15:guide id="4" orient="horz" pos="913">
          <p15:clr>
            <a:srgbClr val="F26B43"/>
          </p15:clr>
        </p15:guide>
        <p15:guide id="5" orient="horz" pos="362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1.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8.jp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media" Target="../media/media1.mp4"/><Relationship Id="rId7" Type="http://schemas.openxmlformats.org/officeDocument/2006/relationships/image" Target="../media/image1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notesSlide" Target="../notesSlides/notesSlide11.xml"/><Relationship Id="rId5" Type="http://schemas.openxmlformats.org/officeDocument/2006/relationships/slideLayout" Target="../slideLayouts/slideLayout5.xml"/><Relationship Id="rId4" Type="http://schemas.openxmlformats.org/officeDocument/2006/relationships/video" Target="../media/media1.mp4"/><Relationship Id="rId9"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Untertitel 39">
            <a:extLst>
              <a:ext uri="{FF2B5EF4-FFF2-40B4-BE49-F238E27FC236}">
                <a16:creationId xmlns:a16="http://schemas.microsoft.com/office/drawing/2014/main" id="{55A3F582-F497-47E8-9CFA-290F76E438D8}"/>
              </a:ext>
            </a:extLst>
          </p:cNvPr>
          <p:cNvSpPr>
            <a:spLocks noGrp="1"/>
          </p:cNvSpPr>
          <p:nvPr>
            <p:ph type="subTitle" idx="1"/>
          </p:nvPr>
        </p:nvSpPr>
        <p:spPr/>
        <p:txBody>
          <a:bodyPr/>
          <a:lstStyle/>
          <a:p>
            <a:r>
              <a:rPr lang="de-DE"/>
              <a:t>EINE KAMPAGNE DER KBV UND DER KVEN</a:t>
            </a:r>
          </a:p>
        </p:txBody>
      </p:sp>
      <p:sp>
        <p:nvSpPr>
          <p:cNvPr id="39" name="Titel 38">
            <a:extLst>
              <a:ext uri="{FF2B5EF4-FFF2-40B4-BE49-F238E27FC236}">
                <a16:creationId xmlns:a16="http://schemas.microsoft.com/office/drawing/2014/main" id="{0A7918AA-10C9-44E4-A924-F7FB69B74F95}"/>
              </a:ext>
            </a:extLst>
          </p:cNvPr>
          <p:cNvSpPr>
            <a:spLocks noGrp="1"/>
          </p:cNvSpPr>
          <p:nvPr>
            <p:ph type="ctrTitle"/>
          </p:nvPr>
        </p:nvSpPr>
        <p:spPr/>
        <p:txBody>
          <a:bodyPr/>
          <a:lstStyle/>
          <a:p>
            <a:r>
              <a:rPr lang="de-DE" dirty="0"/>
              <a:t> </a:t>
            </a:r>
            <a:br>
              <a:rPr lang="de-DE" dirty="0"/>
            </a:br>
            <a:r>
              <a:rPr lang="de-DE" dirty="0"/>
              <a:t>Aufklärungskampagne 2026</a:t>
            </a:r>
          </a:p>
        </p:txBody>
      </p:sp>
      <p:sp>
        <p:nvSpPr>
          <p:cNvPr id="41" name="Vertikaler Textplatzhalter 40">
            <a:extLst>
              <a:ext uri="{FF2B5EF4-FFF2-40B4-BE49-F238E27FC236}">
                <a16:creationId xmlns:a16="http://schemas.microsoft.com/office/drawing/2014/main" id="{5399300D-97FD-4996-9FBA-AC2DF5E34B3E}"/>
              </a:ext>
            </a:extLst>
          </p:cNvPr>
          <p:cNvSpPr>
            <a:spLocks noGrp="1"/>
          </p:cNvSpPr>
          <p:nvPr>
            <p:ph type="body" orient="vert" idx="13"/>
          </p:nvPr>
        </p:nvSpPr>
        <p:spPr/>
        <p:txBody>
          <a:bodyPr/>
          <a:lstStyle/>
          <a:p>
            <a:br>
              <a:rPr lang="de-DE">
                <a:effectLst/>
                <a:latin typeface="Calibri" panose="020F0502020204030204" pitchFamily="34" charset="0"/>
              </a:rPr>
            </a:br>
            <a:endParaRPr lang="de-DE">
              <a:solidFill>
                <a:srgbClr val="375B6A"/>
              </a:solidFill>
              <a:latin typeface="Calibri" panose="020F0502020204030204" pitchFamily="34" charset="0"/>
            </a:endParaRPr>
          </a:p>
        </p:txBody>
      </p:sp>
      <p:sp>
        <p:nvSpPr>
          <p:cNvPr id="2" name="Datumsplatzhalter 1">
            <a:extLst>
              <a:ext uri="{FF2B5EF4-FFF2-40B4-BE49-F238E27FC236}">
                <a16:creationId xmlns:a16="http://schemas.microsoft.com/office/drawing/2014/main" id="{00C329D3-CED3-857E-BF48-E24EA4BE47CE}"/>
              </a:ext>
            </a:extLst>
          </p:cNvPr>
          <p:cNvSpPr>
            <a:spLocks noGrp="1"/>
          </p:cNvSpPr>
          <p:nvPr>
            <p:ph type="dt" sz="half" idx="14"/>
          </p:nvPr>
        </p:nvSpPr>
        <p:spPr/>
        <p:txBody>
          <a:bodyPr/>
          <a:lstStyle/>
          <a:p>
            <a:r>
              <a:rPr lang="de-DE"/>
              <a:t>Veranstaltung/Bezeichnung &amp; Datum wie auf Titelfolie</a:t>
            </a:r>
          </a:p>
        </p:txBody>
      </p:sp>
      <p:sp>
        <p:nvSpPr>
          <p:cNvPr id="3" name="Fußzeilenplatzhalter 2">
            <a:extLst>
              <a:ext uri="{FF2B5EF4-FFF2-40B4-BE49-F238E27FC236}">
                <a16:creationId xmlns:a16="http://schemas.microsoft.com/office/drawing/2014/main" id="{B7C1B6C4-FF4D-432A-9538-81890484D7CF}"/>
              </a:ext>
            </a:extLst>
          </p:cNvPr>
          <p:cNvSpPr>
            <a:spLocks noGrp="1"/>
          </p:cNvSpPr>
          <p:nvPr>
            <p:ph type="ftr" sz="quarter" idx="15"/>
          </p:nvPr>
        </p:nvSpPr>
        <p:spPr/>
        <p:txBody>
          <a:bodyPr/>
          <a:lstStyle/>
          <a:p>
            <a:r>
              <a:rPr lang="de-DE"/>
              <a:t>Titel der Präsentation wie auf Titelfolie</a:t>
            </a:r>
          </a:p>
        </p:txBody>
      </p:sp>
      <p:sp>
        <p:nvSpPr>
          <p:cNvPr id="7" name="Foliennummernplatzhalter 6">
            <a:extLst>
              <a:ext uri="{FF2B5EF4-FFF2-40B4-BE49-F238E27FC236}">
                <a16:creationId xmlns:a16="http://schemas.microsoft.com/office/drawing/2014/main" id="{1BF4ED64-530D-00B7-10C7-28D384D78985}"/>
              </a:ext>
            </a:extLst>
          </p:cNvPr>
          <p:cNvSpPr>
            <a:spLocks noGrp="1"/>
          </p:cNvSpPr>
          <p:nvPr>
            <p:ph type="sldNum" sz="quarter" idx="16"/>
          </p:nvPr>
        </p:nvSpPr>
        <p:spPr/>
        <p:txBody>
          <a:bodyPr/>
          <a:lstStyle/>
          <a:p>
            <a:r>
              <a:rPr lang="de-DE"/>
              <a:t>Seite </a:t>
            </a:r>
            <a:fld id="{ADD7824D-2DCF-4DDA-BE8D-0B7ABA078092}" type="slidenum">
              <a:rPr lang="de-DE" smtClean="0"/>
              <a:pPr/>
              <a:t>1</a:t>
            </a:fld>
            <a:endParaRPr lang="de-DE"/>
          </a:p>
        </p:txBody>
      </p:sp>
    </p:spTree>
    <p:extLst>
      <p:ext uri="{BB962C8B-B14F-4D97-AF65-F5344CB8AC3E}">
        <p14:creationId xmlns:p14="http://schemas.microsoft.com/office/powerpoint/2010/main" val="4183018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65B94B-7219-7631-3763-AFC86E05B73E}"/>
              </a:ext>
            </a:extLst>
          </p:cNvPr>
          <p:cNvSpPr>
            <a:spLocks noGrp="1"/>
          </p:cNvSpPr>
          <p:nvPr>
            <p:ph type="title"/>
          </p:nvPr>
        </p:nvSpPr>
        <p:spPr>
          <a:xfrm>
            <a:off x="731838" y="790578"/>
            <a:ext cx="10728324" cy="432000"/>
          </a:xfrm>
        </p:spPr>
        <p:txBody>
          <a:bodyPr anchor="t">
            <a:normAutofit fontScale="90000"/>
          </a:bodyPr>
          <a:lstStyle/>
          <a:p>
            <a:r>
              <a:rPr lang="de-DE"/>
              <a:t>DIE </a:t>
            </a:r>
            <a:r>
              <a:rPr lang="de-DE" dirty="0"/>
              <a:t>KAMPAGNEN-BOTSCHAFT</a:t>
            </a:r>
            <a:r>
              <a:rPr lang="de-DE"/>
              <a:t>.</a:t>
            </a:r>
            <a:br>
              <a:rPr lang="de-DE"/>
            </a:br>
            <a:br>
              <a:rPr lang="de-DE"/>
            </a:br>
            <a:br>
              <a:rPr lang="de-DE"/>
            </a:br>
            <a:br>
              <a:rPr lang="de-DE" sz="4900"/>
            </a:br>
            <a:r>
              <a:rPr lang="de-DE" sz="4900"/>
              <a:t>                         </a:t>
            </a:r>
            <a:br>
              <a:rPr lang="de-DE" sz="4900"/>
            </a:br>
            <a:r>
              <a:rPr lang="de-DE" sz="4900"/>
              <a:t>                        </a:t>
            </a:r>
            <a:r>
              <a:rPr lang="de-DE" sz="4900">
                <a:solidFill>
                  <a:srgbClr val="C2005A"/>
                </a:solidFill>
              </a:rPr>
              <a:t>„Gleich tut‘s weh.“</a:t>
            </a:r>
          </a:p>
        </p:txBody>
      </p:sp>
      <p:sp>
        <p:nvSpPr>
          <p:cNvPr id="17" name="Slide Number Placeholder 6">
            <a:extLst>
              <a:ext uri="{FF2B5EF4-FFF2-40B4-BE49-F238E27FC236}">
                <a16:creationId xmlns:a16="http://schemas.microsoft.com/office/drawing/2014/main" id="{F5F8B546-B7E0-2D18-52AD-E77C551DBD3D}"/>
              </a:ext>
            </a:extLst>
          </p:cNvPr>
          <p:cNvSpPr>
            <a:spLocks noGrp="1"/>
          </p:cNvSpPr>
          <p:nvPr>
            <p:ph type="sldNum" sz="quarter" idx="16"/>
          </p:nvPr>
        </p:nvSpPr>
        <p:spPr>
          <a:xfrm>
            <a:off x="10897200" y="6281760"/>
            <a:ext cx="1080000" cy="162000"/>
          </a:xfrm>
        </p:spPr>
        <p:txBody>
          <a:bodyPr/>
          <a:lstStyle/>
          <a:p>
            <a:pPr>
              <a:spcAft>
                <a:spcPts val="600"/>
              </a:spcAft>
            </a:pPr>
            <a:r>
              <a:rPr lang="de-DE"/>
              <a:t>Seite </a:t>
            </a:r>
            <a:fld id="{ADD7824D-2DCF-4DDA-BE8D-0B7ABA078092}" type="slidenum">
              <a:rPr lang="de-DE" smtClean="0"/>
              <a:pPr>
                <a:spcAft>
                  <a:spcPts val="600"/>
                </a:spcAft>
              </a:pPr>
              <a:t>2</a:t>
            </a:fld>
            <a:endParaRPr lang="de-DE"/>
          </a:p>
        </p:txBody>
      </p:sp>
    </p:spTree>
    <p:extLst>
      <p:ext uri="{BB962C8B-B14F-4D97-AF65-F5344CB8AC3E}">
        <p14:creationId xmlns:p14="http://schemas.microsoft.com/office/powerpoint/2010/main" val="1038501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565559-F44D-6301-9EAB-9A241E642F4D}"/>
              </a:ext>
            </a:extLst>
          </p:cNvPr>
          <p:cNvSpPr>
            <a:spLocks noGrp="1"/>
          </p:cNvSpPr>
          <p:nvPr>
            <p:ph type="title"/>
          </p:nvPr>
        </p:nvSpPr>
        <p:spPr/>
        <p:txBody>
          <a:bodyPr/>
          <a:lstStyle/>
          <a:p>
            <a:r>
              <a:rPr lang="de-DE"/>
              <a:t>DAS ZIEL DER KAMPAGNE.</a:t>
            </a:r>
          </a:p>
        </p:txBody>
      </p:sp>
      <p:sp>
        <p:nvSpPr>
          <p:cNvPr id="6" name="Foliennummernplatzhalter 5">
            <a:extLst>
              <a:ext uri="{FF2B5EF4-FFF2-40B4-BE49-F238E27FC236}">
                <a16:creationId xmlns:a16="http://schemas.microsoft.com/office/drawing/2014/main" id="{549E1D81-CA39-5F87-9C2D-BC252E0D72A5}"/>
              </a:ext>
            </a:extLst>
          </p:cNvPr>
          <p:cNvSpPr>
            <a:spLocks noGrp="1"/>
          </p:cNvSpPr>
          <p:nvPr>
            <p:ph type="sldNum" sz="quarter" idx="16"/>
          </p:nvPr>
        </p:nvSpPr>
        <p:spPr/>
        <p:txBody>
          <a:bodyPr/>
          <a:lstStyle/>
          <a:p>
            <a:r>
              <a:rPr lang="de-DE"/>
              <a:t>Seite </a:t>
            </a:r>
            <a:fld id="{ADD7824D-2DCF-4DDA-BE8D-0B7ABA078092}" type="slidenum">
              <a:rPr lang="de-DE" smtClean="0"/>
              <a:pPr/>
              <a:t>3</a:t>
            </a:fld>
            <a:endParaRPr lang="de-DE"/>
          </a:p>
        </p:txBody>
      </p:sp>
      <p:sp>
        <p:nvSpPr>
          <p:cNvPr id="7" name="Titel 1">
            <a:extLst>
              <a:ext uri="{FF2B5EF4-FFF2-40B4-BE49-F238E27FC236}">
                <a16:creationId xmlns:a16="http://schemas.microsoft.com/office/drawing/2014/main" id="{2019D3DB-94B8-037A-6771-D555AC98EA82}"/>
              </a:ext>
            </a:extLst>
          </p:cNvPr>
          <p:cNvSpPr txBox="1">
            <a:spLocks/>
          </p:cNvSpPr>
          <p:nvPr/>
        </p:nvSpPr>
        <p:spPr>
          <a:xfrm>
            <a:off x="731838" y="1654851"/>
            <a:ext cx="10165362" cy="3762636"/>
          </a:xfrm>
          <a:prstGeom prst="rect">
            <a:avLst/>
          </a:prstGeom>
        </p:spPr>
        <p:txBody>
          <a:bodyPr vert="horz" lIns="0" tIns="0" rIns="0" bIns="0" rtlCol="0" anchor="t" anchorCtr="0">
            <a:noAutofit/>
          </a:bodyPr>
          <a:lstStyle>
            <a:lvl1pPr marL="0" indent="0" algn="l" defTabSz="914400" rtl="0" eaLnBrk="1" latinLnBrk="0" hangingPunct="1">
              <a:lnSpc>
                <a:spcPct val="89000"/>
              </a:lnSpc>
              <a:spcBef>
                <a:spcPts val="0"/>
              </a:spcBef>
              <a:buFont typeface="+mj-lt"/>
              <a:buNone/>
              <a:defRPr sz="2800" b="1" kern="1200">
                <a:solidFill>
                  <a:schemeClr val="accent1"/>
                </a:solidFill>
                <a:latin typeface="+mj-lt"/>
                <a:ea typeface="+mj-ea"/>
                <a:cs typeface="+mj-cs"/>
              </a:defRPr>
            </a:lvl1pPr>
          </a:lstStyle>
          <a:p>
            <a:endParaRPr lang="de-DE" sz="1800" b="0">
              <a:latin typeface="+mn-lt"/>
            </a:endParaRPr>
          </a:p>
          <a:p>
            <a:pPr>
              <a:lnSpc>
                <a:spcPct val="115000"/>
              </a:lnSpc>
            </a:pPr>
            <a:endParaRPr lang="de-DE" sz="1800" b="0" kern="0">
              <a:solidFill>
                <a:srgbClr val="C2005A"/>
              </a:solidFill>
              <a:effectLst/>
              <a:latin typeface="+mn-lt"/>
              <a:ea typeface="Times New Roman" panose="02020603050405020304" pitchFamily="18" charset="0"/>
              <a:cs typeface="Arial" panose="020B0604020202020204" pitchFamily="34" charset="0"/>
            </a:endParaRPr>
          </a:p>
          <a:p>
            <a:pPr>
              <a:lnSpc>
                <a:spcPct val="115000"/>
              </a:lnSpc>
            </a:pPr>
            <a:br>
              <a:rPr lang="de-DE" sz="1800" kern="0">
                <a:solidFill>
                  <a:srgbClr val="000000"/>
                </a:solidFill>
                <a:effectLst/>
                <a:latin typeface="Helvetica" pitchFamily="2" charset="0"/>
                <a:ea typeface="Times New Roman" panose="02020603050405020304" pitchFamily="18" charset="0"/>
                <a:cs typeface="Arial" panose="020B0604020202020204" pitchFamily="34" charset="0"/>
              </a:rPr>
            </a:br>
            <a:br>
              <a:rPr lang="de-DE" sz="1800" kern="0">
                <a:solidFill>
                  <a:srgbClr val="000000"/>
                </a:solidFill>
                <a:effectLst/>
                <a:latin typeface="Helvetica" pitchFamily="2" charset="0"/>
                <a:ea typeface="Times New Roman" panose="02020603050405020304" pitchFamily="18" charset="0"/>
                <a:cs typeface="Arial" panose="020B0604020202020204" pitchFamily="34" charset="0"/>
              </a:rPr>
            </a:br>
            <a:endParaRPr lang="de-DE" sz="1600" b="0" spc="114">
              <a:cs typeface="Calibri"/>
            </a:endParaRPr>
          </a:p>
        </p:txBody>
      </p:sp>
      <p:sp>
        <p:nvSpPr>
          <p:cNvPr id="5" name="Textfeld 4">
            <a:extLst>
              <a:ext uri="{FF2B5EF4-FFF2-40B4-BE49-F238E27FC236}">
                <a16:creationId xmlns:a16="http://schemas.microsoft.com/office/drawing/2014/main" id="{65A75A18-E9A0-CA8E-2900-236983F8B3BE}"/>
              </a:ext>
            </a:extLst>
          </p:cNvPr>
          <p:cNvSpPr txBox="1"/>
          <p:nvPr/>
        </p:nvSpPr>
        <p:spPr>
          <a:xfrm>
            <a:off x="731838" y="1654851"/>
            <a:ext cx="11010218" cy="4893647"/>
          </a:xfrm>
          <a:prstGeom prst="rect">
            <a:avLst/>
          </a:prstGeom>
          <a:noFill/>
        </p:spPr>
        <p:txBody>
          <a:bodyPr wrap="square">
            <a:spAutoFit/>
          </a:bodyPr>
          <a:lstStyle/>
          <a:p>
            <a:r>
              <a:rPr lang="de-DE" sz="2400" dirty="0"/>
              <a:t>In den vergangenen Jahren hat sich die Situation der Arzt- und Psychotherapiepraxen in Deutschland verschärft. Der wirtschaftliche Druck ist gestiegen und politische Neuregelungen haben die Rahmenbedingungen immer weiter erschwert. Zuletzt hat der Bundestag mit dem GKV-Beitragssatzstabilisierungsgesetz weitreichende Milliardenkürzungen bei der Patientenversorgung beschlossen. Die Lage spitzt sich dadurch dramatisch zu. Das bringen starke Headlines wie „Aua“ und „Gleich tut‘s weh“ auf den Punkt. In Richtung Patientinnen und Patienten soll sichtbar werden, wer die Einschnitte bei der ambulanten Patientenversorgung verantwortet: die Politik, die den wirtschaftlichen Druck auf die Praxen dramatisch erhöht. Und nicht die Praxen, die durch die Milliardenkürzungen einfach nicht mehr dasselbe leisten können wie bisher. Und denen es selbst wehtut, nicht mehr wie gewohnt für ihre Patientinnen und Patienten da sein zu können.</a:t>
            </a:r>
          </a:p>
          <a:p>
            <a:endParaRPr lang="de-DE" sz="2400" dirty="0"/>
          </a:p>
        </p:txBody>
      </p:sp>
    </p:spTree>
    <p:extLst>
      <p:ext uri="{BB962C8B-B14F-4D97-AF65-F5344CB8AC3E}">
        <p14:creationId xmlns:p14="http://schemas.microsoft.com/office/powerpoint/2010/main" val="361711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2C7FB8-0207-23D6-1CE5-29AB16FD3998}"/>
              </a:ext>
            </a:extLst>
          </p:cNvPr>
          <p:cNvSpPr>
            <a:spLocks noGrp="1"/>
          </p:cNvSpPr>
          <p:nvPr>
            <p:ph type="title"/>
          </p:nvPr>
        </p:nvSpPr>
        <p:spPr/>
        <p:txBody>
          <a:bodyPr/>
          <a:lstStyle/>
          <a:p>
            <a:r>
              <a:rPr lang="de-DE"/>
              <a:t>DER ABSENDER.</a:t>
            </a:r>
          </a:p>
        </p:txBody>
      </p:sp>
      <p:sp>
        <p:nvSpPr>
          <p:cNvPr id="6" name="Foliennummernplatzhalter 5">
            <a:extLst>
              <a:ext uri="{FF2B5EF4-FFF2-40B4-BE49-F238E27FC236}">
                <a16:creationId xmlns:a16="http://schemas.microsoft.com/office/drawing/2014/main" id="{B42C3C53-C112-F244-BE3B-E61F78DD4382}"/>
              </a:ext>
            </a:extLst>
          </p:cNvPr>
          <p:cNvSpPr>
            <a:spLocks noGrp="1"/>
          </p:cNvSpPr>
          <p:nvPr>
            <p:ph type="sldNum" sz="quarter" idx="16"/>
          </p:nvPr>
        </p:nvSpPr>
        <p:spPr/>
        <p:txBody>
          <a:bodyPr/>
          <a:lstStyle/>
          <a:p>
            <a:r>
              <a:rPr lang="de-DE"/>
              <a:t>Seite </a:t>
            </a:r>
            <a:fld id="{ADD7824D-2DCF-4DDA-BE8D-0B7ABA078092}" type="slidenum">
              <a:rPr lang="de-DE" smtClean="0"/>
              <a:pPr/>
              <a:t>4</a:t>
            </a:fld>
            <a:endParaRPr lang="de-DE"/>
          </a:p>
        </p:txBody>
      </p:sp>
      <p:pic>
        <p:nvPicPr>
          <p:cNvPr id="5" name="Grafik 4" descr="Ein Bild, das Text, Schrift, Grafiken, Rechteck enthält.&#10;&#10;Automatisch generierte Beschreibung">
            <a:extLst>
              <a:ext uri="{FF2B5EF4-FFF2-40B4-BE49-F238E27FC236}">
                <a16:creationId xmlns:a16="http://schemas.microsoft.com/office/drawing/2014/main" id="{EABF778A-C7CC-0837-D454-26A5D143D54A}"/>
              </a:ext>
            </a:extLst>
          </p:cNvPr>
          <p:cNvPicPr>
            <a:picLocks noChangeAspect="1"/>
          </p:cNvPicPr>
          <p:nvPr/>
        </p:nvPicPr>
        <p:blipFill>
          <a:blip r:embed="rId3"/>
          <a:srcRect b="9312"/>
          <a:stretch/>
        </p:blipFill>
        <p:spPr>
          <a:xfrm>
            <a:off x="2209800" y="1150237"/>
            <a:ext cx="7772400" cy="4653663"/>
          </a:xfrm>
          <a:prstGeom prst="rect">
            <a:avLst/>
          </a:prstGeom>
        </p:spPr>
      </p:pic>
    </p:spTree>
    <p:extLst>
      <p:ext uri="{BB962C8B-B14F-4D97-AF65-F5344CB8AC3E}">
        <p14:creationId xmlns:p14="http://schemas.microsoft.com/office/powerpoint/2010/main" val="1893193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A451A-DD15-02AD-89CB-5D74ED1B58D9}"/>
            </a:ext>
          </a:extLst>
        </p:cNvPr>
        <p:cNvGrpSpPr/>
        <p:nvPr/>
      </p:nvGrpSpPr>
      <p:grpSpPr>
        <a:xfrm>
          <a:off x="0" y="0"/>
          <a:ext cx="0" cy="0"/>
          <a:chOff x="0" y="0"/>
          <a:chExt cx="0" cy="0"/>
        </a:xfrm>
      </p:grpSpPr>
      <p:grpSp>
        <p:nvGrpSpPr>
          <p:cNvPr id="10" name="Gruppieren 9">
            <a:extLst>
              <a:ext uri="{FF2B5EF4-FFF2-40B4-BE49-F238E27FC236}">
                <a16:creationId xmlns:a16="http://schemas.microsoft.com/office/drawing/2014/main" id="{9389BACC-42FC-86B7-1B6B-BE3277DBD803}"/>
              </a:ext>
            </a:extLst>
          </p:cNvPr>
          <p:cNvGrpSpPr/>
          <p:nvPr/>
        </p:nvGrpSpPr>
        <p:grpSpPr>
          <a:xfrm>
            <a:off x="11141765" y="6271553"/>
            <a:ext cx="680716" cy="219357"/>
            <a:chOff x="11141765" y="6271553"/>
            <a:chExt cx="680716" cy="219357"/>
          </a:xfrm>
        </p:grpSpPr>
        <p:sp>
          <p:nvSpPr>
            <p:cNvPr id="11" name="Freihandform: Form 10">
              <a:extLst>
                <a:ext uri="{FF2B5EF4-FFF2-40B4-BE49-F238E27FC236}">
                  <a16:creationId xmlns:a16="http://schemas.microsoft.com/office/drawing/2014/main" id="{99A91379-4712-2A44-12A7-EC9F01E34B10}"/>
                </a:ext>
              </a:extLst>
            </p:cNvPr>
            <p:cNvSpPr/>
            <p:nvPr/>
          </p:nvSpPr>
          <p:spPr>
            <a:xfrm>
              <a:off x="11141765" y="6275571"/>
              <a:ext cx="139475" cy="211205"/>
            </a:xfrm>
            <a:custGeom>
              <a:avLst/>
              <a:gdLst>
                <a:gd name="csX0" fmla="*/ 92200 w 139475"/>
                <a:gd name="csY0" fmla="*/ 67536 h 211205"/>
                <a:gd name="csX1" fmla="*/ 71106 w 139475"/>
                <a:gd name="csY1" fmla="*/ 45252 h 211205"/>
                <a:gd name="csX2" fmla="*/ 49150 w 139475"/>
                <a:gd name="csY2" fmla="*/ 45252 h 211205"/>
                <a:gd name="csX3" fmla="*/ 46115 w 139475"/>
                <a:gd name="csY3" fmla="*/ 48287 h 211205"/>
                <a:gd name="csX4" fmla="*/ 46115 w 139475"/>
                <a:gd name="csY4" fmla="*/ 86607 h 211205"/>
                <a:gd name="csX5" fmla="*/ 49150 w 139475"/>
                <a:gd name="csY5" fmla="*/ 89641 h 211205"/>
                <a:gd name="csX6" fmla="*/ 71106 w 139475"/>
                <a:gd name="csY6" fmla="*/ 89641 h 211205"/>
                <a:gd name="csX7" fmla="*/ 92200 w 139475"/>
                <a:gd name="csY7" fmla="*/ 67685 h 211205"/>
                <a:gd name="csX8" fmla="*/ 92200 w 139475"/>
                <a:gd name="csY8" fmla="*/ 67506 h 211205"/>
                <a:gd name="csX9" fmla="*/ 92200 w 139475"/>
                <a:gd name="csY9" fmla="*/ 67536 h 211205"/>
                <a:gd name="csX10" fmla="*/ 0 w 139475"/>
                <a:gd name="csY10" fmla="*/ 204809 h 211205"/>
                <a:gd name="csX11" fmla="*/ 0 w 139475"/>
                <a:gd name="csY11" fmla="*/ 6069 h 211205"/>
                <a:gd name="csX12" fmla="*/ 6069 w 139475"/>
                <a:gd name="csY12" fmla="*/ 0 h 211205"/>
                <a:gd name="csX13" fmla="*/ 71761 w 139475"/>
                <a:gd name="csY13" fmla="*/ 0 h 211205"/>
                <a:gd name="csX14" fmla="*/ 139476 w 139475"/>
                <a:gd name="csY14" fmla="*/ 67536 h 211205"/>
                <a:gd name="csX15" fmla="*/ 111122 w 139475"/>
                <a:gd name="csY15" fmla="*/ 122070 h 211205"/>
                <a:gd name="csX16" fmla="*/ 109099 w 139475"/>
                <a:gd name="csY16" fmla="*/ 132037 h 211205"/>
                <a:gd name="csX17" fmla="*/ 138315 w 139475"/>
                <a:gd name="csY17" fmla="*/ 200763 h 211205"/>
                <a:gd name="csX18" fmla="*/ 133258 w 139475"/>
                <a:gd name="csY18" fmla="*/ 211057 h 211205"/>
                <a:gd name="csX19" fmla="*/ 99162 w 139475"/>
                <a:gd name="csY19" fmla="*/ 211057 h 211205"/>
                <a:gd name="csX20" fmla="*/ 91397 w 139475"/>
                <a:gd name="csY20" fmla="*/ 205999 h 211205"/>
                <a:gd name="csX21" fmla="*/ 62538 w 139475"/>
                <a:gd name="csY21" fmla="*/ 136440 h 211205"/>
                <a:gd name="csX22" fmla="*/ 58640 w 139475"/>
                <a:gd name="csY22" fmla="*/ 133733 h 211205"/>
                <a:gd name="csX23" fmla="*/ 49358 w 139475"/>
                <a:gd name="csY23" fmla="*/ 133733 h 211205"/>
                <a:gd name="csX24" fmla="*/ 46323 w 139475"/>
                <a:gd name="csY24" fmla="*/ 136768 h 211205"/>
                <a:gd name="csX25" fmla="*/ 46323 w 139475"/>
                <a:gd name="csY25" fmla="*/ 205137 h 211205"/>
                <a:gd name="csX26" fmla="*/ 40254 w 139475"/>
                <a:gd name="csY26" fmla="*/ 211206 h 211205"/>
                <a:gd name="csX27" fmla="*/ 6069 w 139475"/>
                <a:gd name="csY27" fmla="*/ 211206 h 211205"/>
                <a:gd name="csX28" fmla="*/ 0 w 139475"/>
                <a:gd name="csY28" fmla="*/ 205137 h 211205"/>
                <a:gd name="csX29" fmla="*/ 0 w 139475"/>
                <a:gd name="csY29" fmla="*/ 204809 h 211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39475" h="211205">
                  <a:moveTo>
                    <a:pt x="92200" y="67536"/>
                  </a:moveTo>
                  <a:cubicBezTo>
                    <a:pt x="92200" y="54356"/>
                    <a:pt x="83096" y="45252"/>
                    <a:pt x="71106" y="45252"/>
                  </a:cubicBezTo>
                  <a:lnTo>
                    <a:pt x="49150" y="45252"/>
                  </a:lnTo>
                  <a:cubicBezTo>
                    <a:pt x="47305" y="45252"/>
                    <a:pt x="46115" y="46769"/>
                    <a:pt x="46115" y="48287"/>
                  </a:cubicBezTo>
                  <a:lnTo>
                    <a:pt x="46115" y="86607"/>
                  </a:lnTo>
                  <a:cubicBezTo>
                    <a:pt x="46115" y="88451"/>
                    <a:pt x="47305" y="89641"/>
                    <a:pt x="49150" y="89641"/>
                  </a:cubicBezTo>
                  <a:lnTo>
                    <a:pt x="71106" y="89641"/>
                  </a:lnTo>
                  <a:cubicBezTo>
                    <a:pt x="83424" y="89641"/>
                    <a:pt x="92200" y="79675"/>
                    <a:pt x="92200" y="67685"/>
                  </a:cubicBezTo>
                  <a:lnTo>
                    <a:pt x="92200" y="67506"/>
                  </a:lnTo>
                  <a:lnTo>
                    <a:pt x="92200" y="67536"/>
                  </a:lnTo>
                  <a:close/>
                  <a:moveTo>
                    <a:pt x="0" y="204809"/>
                  </a:moveTo>
                  <a:lnTo>
                    <a:pt x="0" y="6069"/>
                  </a:lnTo>
                  <a:cubicBezTo>
                    <a:pt x="0" y="2707"/>
                    <a:pt x="2707" y="0"/>
                    <a:pt x="6069" y="0"/>
                  </a:cubicBezTo>
                  <a:lnTo>
                    <a:pt x="71761" y="0"/>
                  </a:lnTo>
                  <a:cubicBezTo>
                    <a:pt x="113622" y="0"/>
                    <a:pt x="139476" y="28859"/>
                    <a:pt x="139476" y="67536"/>
                  </a:cubicBezTo>
                  <a:cubicBezTo>
                    <a:pt x="139476" y="91843"/>
                    <a:pt x="127664" y="109069"/>
                    <a:pt x="111122" y="122070"/>
                  </a:cubicBezTo>
                  <a:cubicBezTo>
                    <a:pt x="106898" y="125611"/>
                    <a:pt x="107225" y="127812"/>
                    <a:pt x="109099" y="132037"/>
                  </a:cubicBezTo>
                  <a:lnTo>
                    <a:pt x="138315" y="200763"/>
                  </a:lnTo>
                  <a:cubicBezTo>
                    <a:pt x="140666" y="206178"/>
                    <a:pt x="139000" y="211057"/>
                    <a:pt x="133258" y="211057"/>
                  </a:cubicBezTo>
                  <a:lnTo>
                    <a:pt x="99162" y="211057"/>
                  </a:lnTo>
                  <a:cubicBezTo>
                    <a:pt x="94610" y="211057"/>
                    <a:pt x="92587" y="209034"/>
                    <a:pt x="91397" y="205999"/>
                  </a:cubicBezTo>
                  <a:lnTo>
                    <a:pt x="62538" y="136440"/>
                  </a:lnTo>
                  <a:cubicBezTo>
                    <a:pt x="61705" y="134417"/>
                    <a:pt x="60515" y="133733"/>
                    <a:pt x="58640" y="133733"/>
                  </a:cubicBezTo>
                  <a:lnTo>
                    <a:pt x="49358" y="133733"/>
                  </a:lnTo>
                  <a:cubicBezTo>
                    <a:pt x="47513" y="133733"/>
                    <a:pt x="46323" y="135250"/>
                    <a:pt x="46323" y="136768"/>
                  </a:cubicBezTo>
                  <a:lnTo>
                    <a:pt x="46323" y="205137"/>
                  </a:lnTo>
                  <a:cubicBezTo>
                    <a:pt x="46323" y="208528"/>
                    <a:pt x="43616" y="211206"/>
                    <a:pt x="40254" y="211206"/>
                  </a:cubicBezTo>
                  <a:lnTo>
                    <a:pt x="6069" y="211206"/>
                  </a:lnTo>
                  <a:cubicBezTo>
                    <a:pt x="2678" y="211206"/>
                    <a:pt x="0" y="208171"/>
                    <a:pt x="0" y="205137"/>
                  </a:cubicBezTo>
                  <a:lnTo>
                    <a:pt x="0" y="204809"/>
                  </a:lnTo>
                  <a:close/>
                </a:path>
              </a:pathLst>
            </a:custGeom>
            <a:solidFill>
              <a:srgbClr val="1D1D1B"/>
            </a:solidFill>
            <a:ln w="295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Freihandform: Form 11">
              <a:extLst>
                <a:ext uri="{FF2B5EF4-FFF2-40B4-BE49-F238E27FC236}">
                  <a16:creationId xmlns:a16="http://schemas.microsoft.com/office/drawing/2014/main" id="{1387FACB-98BB-E2F2-F9FA-17797143F8A6}"/>
                </a:ext>
              </a:extLst>
            </p:cNvPr>
            <p:cNvSpPr/>
            <p:nvPr/>
          </p:nvSpPr>
          <p:spPr>
            <a:xfrm>
              <a:off x="11288625" y="6275571"/>
              <a:ext cx="164570" cy="210878"/>
            </a:xfrm>
            <a:custGeom>
              <a:avLst/>
              <a:gdLst>
                <a:gd name="csX0" fmla="*/ 58990 w 164570"/>
                <a:gd name="csY0" fmla="*/ 204809 h 210878"/>
                <a:gd name="csX1" fmla="*/ 58990 w 164570"/>
                <a:gd name="csY1" fmla="*/ 144533 h 210878"/>
                <a:gd name="csX2" fmla="*/ 588 w 164570"/>
                <a:gd name="csY2" fmla="*/ 8777 h 210878"/>
                <a:gd name="csX3" fmla="*/ 6003 w 164570"/>
                <a:gd name="csY3" fmla="*/ 0 h 210878"/>
                <a:gd name="csX4" fmla="*/ 42478 w 164570"/>
                <a:gd name="csY4" fmla="*/ 0 h 210878"/>
                <a:gd name="csX5" fmla="*/ 48220 w 164570"/>
                <a:gd name="csY5" fmla="*/ 4552 h 210878"/>
                <a:gd name="csX6" fmla="*/ 80144 w 164570"/>
                <a:gd name="csY6" fmla="*/ 83750 h 210878"/>
                <a:gd name="csX7" fmla="*/ 84369 w 164570"/>
                <a:gd name="csY7" fmla="*/ 83750 h 210878"/>
                <a:gd name="csX8" fmla="*/ 116292 w 164570"/>
                <a:gd name="csY8" fmla="*/ 4552 h 210878"/>
                <a:gd name="csX9" fmla="*/ 122034 w 164570"/>
                <a:gd name="csY9" fmla="*/ 0 h 210878"/>
                <a:gd name="csX10" fmla="*/ 158510 w 164570"/>
                <a:gd name="csY10" fmla="*/ 0 h 210878"/>
                <a:gd name="csX11" fmla="*/ 163925 w 164570"/>
                <a:gd name="csY11" fmla="*/ 8777 h 210878"/>
                <a:gd name="csX12" fmla="*/ 105492 w 164570"/>
                <a:gd name="csY12" fmla="*/ 144533 h 210878"/>
                <a:gd name="csX13" fmla="*/ 105492 w 164570"/>
                <a:gd name="csY13" fmla="*/ 204809 h 210878"/>
                <a:gd name="csX14" fmla="*/ 99423 w 164570"/>
                <a:gd name="csY14" fmla="*/ 210879 h 210878"/>
                <a:gd name="csX15" fmla="*/ 65149 w 164570"/>
                <a:gd name="csY15" fmla="*/ 210879 h 210878"/>
                <a:gd name="csX16" fmla="*/ 59080 w 164570"/>
                <a:gd name="csY16" fmla="*/ 204809 h 210878"/>
                <a:gd name="csX17" fmla="*/ 58990 w 164570"/>
                <a:gd name="csY17" fmla="*/ 204809 h 2108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64570" h="210878">
                  <a:moveTo>
                    <a:pt x="58990" y="204809"/>
                  </a:moveTo>
                  <a:lnTo>
                    <a:pt x="58990" y="144533"/>
                  </a:lnTo>
                  <a:lnTo>
                    <a:pt x="588" y="8777"/>
                  </a:lnTo>
                  <a:cubicBezTo>
                    <a:pt x="-1435" y="3868"/>
                    <a:pt x="2105" y="0"/>
                    <a:pt x="6003" y="0"/>
                  </a:cubicBezTo>
                  <a:lnTo>
                    <a:pt x="42478" y="0"/>
                  </a:lnTo>
                  <a:cubicBezTo>
                    <a:pt x="45186" y="0"/>
                    <a:pt x="47030" y="1190"/>
                    <a:pt x="48220" y="4552"/>
                  </a:cubicBezTo>
                  <a:lnTo>
                    <a:pt x="80144" y="83750"/>
                  </a:lnTo>
                  <a:cubicBezTo>
                    <a:pt x="80828" y="85268"/>
                    <a:pt x="83684" y="85595"/>
                    <a:pt x="84369" y="83750"/>
                  </a:cubicBezTo>
                  <a:lnTo>
                    <a:pt x="116292" y="4552"/>
                  </a:lnTo>
                  <a:cubicBezTo>
                    <a:pt x="117482" y="1517"/>
                    <a:pt x="119327" y="0"/>
                    <a:pt x="122034" y="0"/>
                  </a:cubicBezTo>
                  <a:lnTo>
                    <a:pt x="158510" y="0"/>
                  </a:lnTo>
                  <a:cubicBezTo>
                    <a:pt x="162407" y="0"/>
                    <a:pt x="166097" y="3897"/>
                    <a:pt x="163925" y="8777"/>
                  </a:cubicBezTo>
                  <a:lnTo>
                    <a:pt x="105492" y="144533"/>
                  </a:lnTo>
                  <a:lnTo>
                    <a:pt x="105492" y="204809"/>
                  </a:lnTo>
                  <a:cubicBezTo>
                    <a:pt x="105492" y="208201"/>
                    <a:pt x="102785" y="210879"/>
                    <a:pt x="99423" y="210879"/>
                  </a:cubicBezTo>
                  <a:lnTo>
                    <a:pt x="65149" y="210879"/>
                  </a:lnTo>
                  <a:cubicBezTo>
                    <a:pt x="61757" y="210879"/>
                    <a:pt x="59080" y="207844"/>
                    <a:pt x="59080" y="204809"/>
                  </a:cubicBezTo>
                  <a:lnTo>
                    <a:pt x="58990" y="204809"/>
                  </a:lnTo>
                  <a:close/>
                </a:path>
              </a:pathLst>
            </a:custGeom>
            <a:solidFill>
              <a:srgbClr val="1D1D1B"/>
            </a:solidFill>
            <a:ln w="295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Freihandform: Form 13">
              <a:extLst>
                <a:ext uri="{FF2B5EF4-FFF2-40B4-BE49-F238E27FC236}">
                  <a16:creationId xmlns:a16="http://schemas.microsoft.com/office/drawing/2014/main" id="{D5EAE760-9BF6-4158-9C93-E9497CE2213C}"/>
                </a:ext>
              </a:extLst>
            </p:cNvPr>
            <p:cNvSpPr/>
            <p:nvPr/>
          </p:nvSpPr>
          <p:spPr>
            <a:xfrm>
              <a:off x="11457043" y="6271553"/>
              <a:ext cx="147568" cy="219357"/>
            </a:xfrm>
            <a:custGeom>
              <a:avLst/>
              <a:gdLst>
                <a:gd name="csX0" fmla="*/ 357 w 147568"/>
                <a:gd name="csY0" fmla="*/ 151941 h 219357"/>
                <a:gd name="csX1" fmla="*/ 357 w 147568"/>
                <a:gd name="csY1" fmla="*/ 150424 h 219357"/>
                <a:gd name="csX2" fmla="*/ 6426 w 147568"/>
                <a:gd name="csY2" fmla="*/ 144354 h 219357"/>
                <a:gd name="csX3" fmla="*/ 42218 w 147568"/>
                <a:gd name="csY3" fmla="*/ 144354 h 219357"/>
                <a:gd name="csX4" fmla="*/ 48287 w 147568"/>
                <a:gd name="csY4" fmla="*/ 150424 h 219357"/>
                <a:gd name="csX5" fmla="*/ 48287 w 147568"/>
                <a:gd name="csY5" fmla="*/ 153458 h 219357"/>
                <a:gd name="csX6" fmla="*/ 74468 w 147568"/>
                <a:gd name="csY6" fmla="*/ 176069 h 219357"/>
                <a:gd name="csX7" fmla="*/ 100293 w 147568"/>
                <a:gd name="csY7" fmla="*/ 154470 h 219357"/>
                <a:gd name="csX8" fmla="*/ 78842 w 147568"/>
                <a:gd name="csY8" fmla="*/ 131859 h 219357"/>
                <a:gd name="csX9" fmla="*/ 53166 w 147568"/>
                <a:gd name="csY9" fmla="*/ 124927 h 219357"/>
                <a:gd name="csX10" fmla="*/ 5564 w 147568"/>
                <a:gd name="csY10" fmla="*/ 63817 h 219357"/>
                <a:gd name="csX11" fmla="*/ 75807 w 147568"/>
                <a:gd name="csY11" fmla="*/ 0 h 219357"/>
                <a:gd name="csX12" fmla="*/ 144682 w 147568"/>
                <a:gd name="csY12" fmla="*/ 61467 h 219357"/>
                <a:gd name="csX13" fmla="*/ 144682 w 147568"/>
                <a:gd name="csY13" fmla="*/ 63490 h 219357"/>
                <a:gd name="csX14" fmla="*/ 138613 w 147568"/>
                <a:gd name="csY14" fmla="*/ 69559 h 219357"/>
                <a:gd name="csX15" fmla="*/ 104012 w 147568"/>
                <a:gd name="csY15" fmla="*/ 69559 h 219357"/>
                <a:gd name="csX16" fmla="*/ 97942 w 147568"/>
                <a:gd name="csY16" fmla="*/ 63490 h 219357"/>
                <a:gd name="csX17" fmla="*/ 97942 w 147568"/>
                <a:gd name="csY17" fmla="*/ 61467 h 219357"/>
                <a:gd name="csX18" fmla="*/ 75658 w 147568"/>
                <a:gd name="csY18" fmla="*/ 43050 h 219357"/>
                <a:gd name="csX19" fmla="*/ 52690 w 147568"/>
                <a:gd name="csY19" fmla="*/ 61467 h 219357"/>
                <a:gd name="csX20" fmla="*/ 74974 w 147568"/>
                <a:gd name="csY20" fmla="*/ 82917 h 219357"/>
                <a:gd name="csX21" fmla="*/ 98448 w 147568"/>
                <a:gd name="csY21" fmla="*/ 89849 h 219357"/>
                <a:gd name="csX22" fmla="*/ 147568 w 147568"/>
                <a:gd name="csY22" fmla="*/ 151643 h 219357"/>
                <a:gd name="csX23" fmla="*/ 74617 w 147568"/>
                <a:gd name="csY23" fmla="*/ 219358 h 219357"/>
                <a:gd name="csX24" fmla="*/ 0 w 147568"/>
                <a:gd name="csY24" fmla="*/ 152149 h 219357"/>
                <a:gd name="csX25" fmla="*/ 327 w 147568"/>
                <a:gd name="csY25" fmla="*/ 151971 h 219357"/>
                <a:gd name="csX26" fmla="*/ 357 w 147568"/>
                <a:gd name="csY26" fmla="*/ 151941 h 219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47568" h="219357">
                  <a:moveTo>
                    <a:pt x="357" y="151941"/>
                  </a:moveTo>
                  <a:lnTo>
                    <a:pt x="357" y="150424"/>
                  </a:lnTo>
                  <a:cubicBezTo>
                    <a:pt x="357" y="147032"/>
                    <a:pt x="3392" y="144354"/>
                    <a:pt x="6426" y="144354"/>
                  </a:cubicBezTo>
                  <a:lnTo>
                    <a:pt x="42218" y="144354"/>
                  </a:lnTo>
                  <a:cubicBezTo>
                    <a:pt x="45609" y="144354"/>
                    <a:pt x="48287" y="147389"/>
                    <a:pt x="48287" y="150424"/>
                  </a:cubicBezTo>
                  <a:lnTo>
                    <a:pt x="48287" y="153458"/>
                  </a:lnTo>
                  <a:cubicBezTo>
                    <a:pt x="48287" y="166638"/>
                    <a:pt x="59087" y="176069"/>
                    <a:pt x="74468" y="176069"/>
                  </a:cubicBezTo>
                  <a:cubicBezTo>
                    <a:pt x="89850" y="176069"/>
                    <a:pt x="100293" y="166460"/>
                    <a:pt x="100293" y="154470"/>
                  </a:cubicBezTo>
                  <a:cubicBezTo>
                    <a:pt x="100293" y="142480"/>
                    <a:pt x="92706" y="135726"/>
                    <a:pt x="78842" y="131859"/>
                  </a:cubicBezTo>
                  <a:lnTo>
                    <a:pt x="53166" y="124927"/>
                  </a:lnTo>
                  <a:cubicBezTo>
                    <a:pt x="23623" y="117161"/>
                    <a:pt x="5564" y="94193"/>
                    <a:pt x="5564" y="63817"/>
                  </a:cubicBezTo>
                  <a:cubicBezTo>
                    <a:pt x="5564" y="27014"/>
                    <a:pt x="35107" y="0"/>
                    <a:pt x="75807" y="0"/>
                  </a:cubicBezTo>
                  <a:cubicBezTo>
                    <a:pt x="116507" y="0"/>
                    <a:pt x="144682" y="25319"/>
                    <a:pt x="144682" y="61467"/>
                  </a:cubicBezTo>
                  <a:lnTo>
                    <a:pt x="144682" y="63490"/>
                  </a:lnTo>
                  <a:cubicBezTo>
                    <a:pt x="144682" y="66881"/>
                    <a:pt x="141648" y="69559"/>
                    <a:pt x="138613" y="69559"/>
                  </a:cubicBezTo>
                  <a:lnTo>
                    <a:pt x="104012" y="69559"/>
                  </a:lnTo>
                  <a:cubicBezTo>
                    <a:pt x="100620" y="69559"/>
                    <a:pt x="97942" y="66524"/>
                    <a:pt x="97942" y="63490"/>
                  </a:cubicBezTo>
                  <a:lnTo>
                    <a:pt x="97942" y="61467"/>
                  </a:lnTo>
                  <a:cubicBezTo>
                    <a:pt x="97942" y="50310"/>
                    <a:pt x="89166" y="43050"/>
                    <a:pt x="75658" y="43050"/>
                  </a:cubicBezTo>
                  <a:cubicBezTo>
                    <a:pt x="62151" y="43050"/>
                    <a:pt x="52690" y="50816"/>
                    <a:pt x="52690" y="61467"/>
                  </a:cubicBezTo>
                  <a:cubicBezTo>
                    <a:pt x="52690" y="72118"/>
                    <a:pt x="59950" y="78693"/>
                    <a:pt x="74974" y="82917"/>
                  </a:cubicBezTo>
                  <a:lnTo>
                    <a:pt x="98448" y="89849"/>
                  </a:lnTo>
                  <a:cubicBezTo>
                    <a:pt x="130372" y="99132"/>
                    <a:pt x="147568" y="119393"/>
                    <a:pt x="147568" y="151643"/>
                  </a:cubicBezTo>
                  <a:cubicBezTo>
                    <a:pt x="147568" y="193176"/>
                    <a:pt x="116507" y="219358"/>
                    <a:pt x="74617" y="219358"/>
                  </a:cubicBezTo>
                  <a:cubicBezTo>
                    <a:pt x="32727" y="219358"/>
                    <a:pt x="0" y="192849"/>
                    <a:pt x="0" y="152149"/>
                  </a:cubicBezTo>
                  <a:lnTo>
                    <a:pt x="327" y="151971"/>
                  </a:lnTo>
                  <a:lnTo>
                    <a:pt x="357" y="151941"/>
                  </a:lnTo>
                  <a:close/>
                </a:path>
              </a:pathLst>
            </a:custGeom>
            <a:solidFill>
              <a:srgbClr val="1D1D1B"/>
            </a:solidFill>
            <a:ln w="295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Freihandform: Form 14">
              <a:extLst>
                <a:ext uri="{FF2B5EF4-FFF2-40B4-BE49-F238E27FC236}">
                  <a16:creationId xmlns:a16="http://schemas.microsoft.com/office/drawing/2014/main" id="{5BD2C34D-C7FF-2A26-75B6-8D8CF0DD394A}"/>
                </a:ext>
              </a:extLst>
            </p:cNvPr>
            <p:cNvSpPr/>
            <p:nvPr/>
          </p:nvSpPr>
          <p:spPr>
            <a:xfrm>
              <a:off x="11633202" y="6275571"/>
              <a:ext cx="189279" cy="210878"/>
            </a:xfrm>
            <a:custGeom>
              <a:avLst/>
              <a:gdLst>
                <a:gd name="csX0" fmla="*/ 684 w 189279"/>
                <a:gd name="csY0" fmla="*/ 204809 h 210878"/>
                <a:gd name="csX1" fmla="*/ 684 w 189279"/>
                <a:gd name="csY1" fmla="*/ 6069 h 210878"/>
                <a:gd name="csX2" fmla="*/ 6754 w 189279"/>
                <a:gd name="csY2" fmla="*/ 0 h 210878"/>
                <a:gd name="csX3" fmla="*/ 53702 w 189279"/>
                <a:gd name="csY3" fmla="*/ 0 h 210878"/>
                <a:gd name="csX4" fmla="*/ 59950 w 189279"/>
                <a:gd name="csY4" fmla="*/ 5058 h 210878"/>
                <a:gd name="csX5" fmla="*/ 92706 w 189279"/>
                <a:gd name="csY5" fmla="*/ 129657 h 210878"/>
                <a:gd name="csX6" fmla="*/ 97258 w 189279"/>
                <a:gd name="csY6" fmla="*/ 129657 h 210878"/>
                <a:gd name="csX7" fmla="*/ 130015 w 189279"/>
                <a:gd name="csY7" fmla="*/ 5058 h 210878"/>
                <a:gd name="csX8" fmla="*/ 136263 w 189279"/>
                <a:gd name="csY8" fmla="*/ 0 h 210878"/>
                <a:gd name="csX9" fmla="*/ 183211 w 189279"/>
                <a:gd name="csY9" fmla="*/ 0 h 210878"/>
                <a:gd name="csX10" fmla="*/ 189280 w 189279"/>
                <a:gd name="csY10" fmla="*/ 6069 h 210878"/>
                <a:gd name="csX11" fmla="*/ 189280 w 189279"/>
                <a:gd name="csY11" fmla="*/ 204809 h 210878"/>
                <a:gd name="csX12" fmla="*/ 183211 w 189279"/>
                <a:gd name="csY12" fmla="*/ 210879 h 210878"/>
                <a:gd name="csX13" fmla="*/ 152150 w 189279"/>
                <a:gd name="csY13" fmla="*/ 210879 h 210878"/>
                <a:gd name="csX14" fmla="*/ 146081 w 189279"/>
                <a:gd name="csY14" fmla="*/ 204809 h 210878"/>
                <a:gd name="csX15" fmla="*/ 146081 w 189279"/>
                <a:gd name="csY15" fmla="*/ 99608 h 210878"/>
                <a:gd name="csX16" fmla="*/ 141172 w 189279"/>
                <a:gd name="csY16" fmla="*/ 98924 h 210878"/>
                <a:gd name="csX17" fmla="*/ 113473 w 189279"/>
                <a:gd name="csY17" fmla="*/ 204958 h 210878"/>
                <a:gd name="csX18" fmla="*/ 106898 w 189279"/>
                <a:gd name="csY18" fmla="*/ 210700 h 210878"/>
                <a:gd name="csX19" fmla="*/ 82234 w 189279"/>
                <a:gd name="csY19" fmla="*/ 210700 h 210878"/>
                <a:gd name="csX20" fmla="*/ 75807 w 189279"/>
                <a:gd name="csY20" fmla="*/ 204958 h 210878"/>
                <a:gd name="csX21" fmla="*/ 48108 w 189279"/>
                <a:gd name="csY21" fmla="*/ 98924 h 210878"/>
                <a:gd name="csX22" fmla="*/ 43199 w 189279"/>
                <a:gd name="csY22" fmla="*/ 99608 h 210878"/>
                <a:gd name="csX23" fmla="*/ 43199 w 189279"/>
                <a:gd name="csY23" fmla="*/ 204809 h 210878"/>
                <a:gd name="csX24" fmla="*/ 37130 w 189279"/>
                <a:gd name="csY24" fmla="*/ 210879 h 210878"/>
                <a:gd name="csX25" fmla="*/ 6069 w 189279"/>
                <a:gd name="csY25" fmla="*/ 210879 h 210878"/>
                <a:gd name="csX26" fmla="*/ 0 w 189279"/>
                <a:gd name="csY26" fmla="*/ 204809 h 210878"/>
                <a:gd name="csX27" fmla="*/ 684 w 189279"/>
                <a:gd name="csY27" fmla="*/ 204809 h 2108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89279" h="210878">
                  <a:moveTo>
                    <a:pt x="684" y="204809"/>
                  </a:moveTo>
                  <a:lnTo>
                    <a:pt x="684" y="6069"/>
                  </a:lnTo>
                  <a:cubicBezTo>
                    <a:pt x="684" y="2678"/>
                    <a:pt x="3392" y="0"/>
                    <a:pt x="6754" y="0"/>
                  </a:cubicBezTo>
                  <a:lnTo>
                    <a:pt x="53702" y="0"/>
                  </a:lnTo>
                  <a:cubicBezTo>
                    <a:pt x="57093" y="0"/>
                    <a:pt x="59117" y="1517"/>
                    <a:pt x="59950" y="5058"/>
                  </a:cubicBezTo>
                  <a:lnTo>
                    <a:pt x="92706" y="129657"/>
                  </a:lnTo>
                  <a:cubicBezTo>
                    <a:pt x="93390" y="132007"/>
                    <a:pt x="96604" y="132007"/>
                    <a:pt x="97258" y="129657"/>
                  </a:cubicBezTo>
                  <a:lnTo>
                    <a:pt x="130015" y="5058"/>
                  </a:lnTo>
                  <a:cubicBezTo>
                    <a:pt x="130848" y="1517"/>
                    <a:pt x="133049" y="0"/>
                    <a:pt x="136263" y="0"/>
                  </a:cubicBezTo>
                  <a:lnTo>
                    <a:pt x="183211" y="0"/>
                  </a:lnTo>
                  <a:cubicBezTo>
                    <a:pt x="186602" y="0"/>
                    <a:pt x="189280" y="3035"/>
                    <a:pt x="189280" y="6069"/>
                  </a:cubicBezTo>
                  <a:lnTo>
                    <a:pt x="189280" y="204809"/>
                  </a:lnTo>
                  <a:cubicBezTo>
                    <a:pt x="189280" y="208201"/>
                    <a:pt x="186573" y="210879"/>
                    <a:pt x="183211" y="210879"/>
                  </a:cubicBezTo>
                  <a:lnTo>
                    <a:pt x="152150" y="210879"/>
                  </a:lnTo>
                  <a:cubicBezTo>
                    <a:pt x="148758" y="210879"/>
                    <a:pt x="146081" y="207844"/>
                    <a:pt x="146081" y="204809"/>
                  </a:cubicBezTo>
                  <a:lnTo>
                    <a:pt x="146081" y="99608"/>
                  </a:lnTo>
                  <a:cubicBezTo>
                    <a:pt x="146081" y="96573"/>
                    <a:pt x="141856" y="96068"/>
                    <a:pt x="141172" y="98924"/>
                  </a:cubicBezTo>
                  <a:lnTo>
                    <a:pt x="113473" y="204958"/>
                  </a:lnTo>
                  <a:cubicBezTo>
                    <a:pt x="112283" y="209510"/>
                    <a:pt x="110081" y="210700"/>
                    <a:pt x="106898" y="210700"/>
                  </a:cubicBezTo>
                  <a:lnTo>
                    <a:pt x="82234" y="210700"/>
                  </a:lnTo>
                  <a:cubicBezTo>
                    <a:pt x="78842" y="210700"/>
                    <a:pt x="77176" y="209510"/>
                    <a:pt x="75807" y="204958"/>
                  </a:cubicBezTo>
                  <a:lnTo>
                    <a:pt x="48108" y="98924"/>
                  </a:lnTo>
                  <a:cubicBezTo>
                    <a:pt x="47424" y="96216"/>
                    <a:pt x="43199" y="96901"/>
                    <a:pt x="43199" y="99608"/>
                  </a:cubicBezTo>
                  <a:lnTo>
                    <a:pt x="43199" y="204809"/>
                  </a:lnTo>
                  <a:cubicBezTo>
                    <a:pt x="43199" y="208201"/>
                    <a:pt x="40492" y="210879"/>
                    <a:pt x="37130" y="210879"/>
                  </a:cubicBezTo>
                  <a:lnTo>
                    <a:pt x="6069" y="210879"/>
                  </a:lnTo>
                  <a:cubicBezTo>
                    <a:pt x="2678" y="210879"/>
                    <a:pt x="0" y="207844"/>
                    <a:pt x="0" y="204809"/>
                  </a:cubicBezTo>
                  <a:lnTo>
                    <a:pt x="684" y="204809"/>
                  </a:lnTo>
                  <a:close/>
                </a:path>
              </a:pathLst>
            </a:custGeom>
            <a:solidFill>
              <a:srgbClr val="1D1D1B"/>
            </a:solidFill>
            <a:ln w="295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2" name="Line 2">
            <a:extLst>
              <a:ext uri="{FF2B5EF4-FFF2-40B4-BE49-F238E27FC236}">
                <a16:creationId xmlns:a16="http://schemas.microsoft.com/office/drawing/2014/main" id="{C64BBC51-1715-46C5-020B-3644833626C1}"/>
              </a:ext>
            </a:extLst>
          </p:cNvPr>
          <p:cNvSpPr>
            <a:spLocks noChangeShapeType="1"/>
          </p:cNvSpPr>
          <p:nvPr/>
        </p:nvSpPr>
        <p:spPr bwMode="auto">
          <a:xfrm flipV="1">
            <a:off x="638300" y="4236512"/>
            <a:ext cx="10127258" cy="19809"/>
          </a:xfrm>
          <a:prstGeom prst="line">
            <a:avLst/>
          </a:prstGeom>
          <a:ln w="400050" cap="rnd">
            <a:solidFill>
              <a:schemeClr val="tx1"/>
            </a:solidFill>
            <a:miter lim="800000"/>
            <a:headEnd type="none" w="med" len="med"/>
            <a:tailEnd type="non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tyle>
          <a:lnRef idx="1">
            <a:schemeClr val="dk1"/>
          </a:lnRef>
          <a:fillRef idx="0">
            <a:schemeClr val="dk1"/>
          </a:fillRef>
          <a:effectRef idx="0">
            <a:schemeClr val="dk1"/>
          </a:effectRef>
          <a:fontRef idx="minor">
            <a:schemeClr val="tx1"/>
          </a:fontRef>
        </p:style>
        <p:txBody>
          <a:bodyPr lIns="25380" tIns="25380" rIns="25380" bIns="2538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altLang="x-none" sz="1400" b="1" i="0" u="none" strike="noStrike" kern="1200" cap="none" spc="0" normalizeH="0" baseline="0" noProof="0">
              <a:ln>
                <a:noFill/>
              </a:ln>
              <a:solidFill>
                <a:srgbClr val="000000"/>
              </a:solidFill>
              <a:effectLst/>
              <a:uLnTx/>
              <a:uFillTx/>
              <a:latin typeface="Calibri" panose="020F0502020204030204" pitchFamily="34" charset="0"/>
              <a:ea typeface="Roboto Black" panose="02000000000000000000" pitchFamily="2" charset="0"/>
              <a:cs typeface="Calibri" panose="020F0502020204030204" pitchFamily="34" charset="0"/>
              <a:sym typeface="Helvetica Light" charset="0"/>
            </a:endParaRPr>
          </a:p>
        </p:txBody>
      </p:sp>
      <p:sp>
        <p:nvSpPr>
          <p:cNvPr id="5" name="Titel 10">
            <a:extLst>
              <a:ext uri="{FF2B5EF4-FFF2-40B4-BE49-F238E27FC236}">
                <a16:creationId xmlns:a16="http://schemas.microsoft.com/office/drawing/2014/main" id="{429E7B86-E35D-F27B-0A32-32422AD0417B}"/>
              </a:ext>
            </a:extLst>
          </p:cNvPr>
          <p:cNvSpPr>
            <a:spLocks noGrp="1"/>
          </p:cNvSpPr>
          <p:nvPr>
            <p:ph type="ctrTitle"/>
          </p:nvPr>
        </p:nvSpPr>
        <p:spPr>
          <a:xfrm>
            <a:off x="863817" y="308520"/>
            <a:ext cx="10569144" cy="1059387"/>
          </a:xfrm>
        </p:spPr>
        <p:txBody>
          <a:bodyPr>
            <a:noAutofit/>
          </a:bodyPr>
          <a:lstStyle/>
          <a:p>
            <a:pPr algn="l"/>
            <a:r>
              <a:rPr lang="de-DE" sz="2800">
                <a:latin typeface="Calibri"/>
                <a:ea typeface="Calibri"/>
                <a:cs typeface="Calibri"/>
              </a:rPr>
              <a:t>Kampagnenlaufzeit</a:t>
            </a:r>
            <a:endParaRPr lang="de-DE" sz="2800" b="1">
              <a:solidFill>
                <a:srgbClr val="C30059"/>
              </a:solidFill>
              <a:latin typeface="Calibri" panose="020F0502020204030204" pitchFamily="34" charset="0"/>
              <a:ea typeface="Calibri"/>
              <a:cs typeface="Calibri" panose="020F0502020204030204" pitchFamily="34" charset="0"/>
            </a:endParaRPr>
          </a:p>
        </p:txBody>
      </p:sp>
      <p:sp>
        <p:nvSpPr>
          <p:cNvPr id="6" name="Rectangle 18">
            <a:extLst>
              <a:ext uri="{FF2B5EF4-FFF2-40B4-BE49-F238E27FC236}">
                <a16:creationId xmlns:a16="http://schemas.microsoft.com/office/drawing/2014/main" id="{4C081EC1-663F-7901-E480-CD697F97F5CB}"/>
              </a:ext>
            </a:extLst>
          </p:cNvPr>
          <p:cNvSpPr>
            <a:spLocks/>
          </p:cNvSpPr>
          <p:nvPr/>
        </p:nvSpPr>
        <p:spPr bwMode="auto">
          <a:xfrm>
            <a:off x="2310534" y="4136401"/>
            <a:ext cx="1912859" cy="253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400" b="0" i="0" u="none" strike="noStrike" kern="1200" cap="none" spc="0" normalizeH="0" baseline="0" noProof="0">
              <a:ln>
                <a:noFill/>
              </a:ln>
              <a:solidFill>
                <a:srgbClr val="FFFFFF"/>
              </a:solidFill>
              <a:effectLst/>
              <a:uLnTx/>
              <a:uFillTx/>
              <a:latin typeface="Calibri" panose="020F0502020204030204" pitchFamily="34" charset="0"/>
              <a:ea typeface="Roboto Light" panose="02000000000000000000" pitchFamily="2" charset="0"/>
              <a:cs typeface="Calibri" panose="020F0502020204030204" pitchFamily="34" charset="0"/>
            </a:endParaRPr>
          </a:p>
        </p:txBody>
      </p:sp>
      <p:sp>
        <p:nvSpPr>
          <p:cNvPr id="20" name="TextBox 46">
            <a:extLst>
              <a:ext uri="{FF2B5EF4-FFF2-40B4-BE49-F238E27FC236}">
                <a16:creationId xmlns:a16="http://schemas.microsoft.com/office/drawing/2014/main" id="{4F22422D-16D5-D0CF-5DD0-56EF19CC09BD}"/>
              </a:ext>
            </a:extLst>
          </p:cNvPr>
          <p:cNvSpPr txBox="1">
            <a:spLocks noChangeArrowheads="1"/>
          </p:cNvSpPr>
          <p:nvPr/>
        </p:nvSpPr>
        <p:spPr bwMode="auto">
          <a:xfrm>
            <a:off x="3953168" y="2372223"/>
            <a:ext cx="405129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en-US" sz="1600" b="0" i="0" u="none" strike="noStrike" kern="1200" cap="none" spc="0" normalizeH="0" baseline="0" noProof="0">
                <a:ln>
                  <a:noFill/>
                </a:ln>
                <a:solidFill>
                  <a:srgbClr val="C2005A"/>
                </a:solidFill>
                <a:effectLst/>
                <a:uLnTx/>
                <a:uFillTx/>
                <a:latin typeface="Calibri"/>
                <a:ea typeface="Roboto Black"/>
                <a:cs typeface="Calibri"/>
                <a:sym typeface="Helvetica Neue" charset="0"/>
              </a:rPr>
              <a:t>KAMPAGNENSTART</a:t>
            </a:r>
            <a:br>
              <a:rPr lang="de-DE" altLang="en-US" sz="1400" b="0" i="0" u="none" strike="noStrike" kern="1200" cap="none" spc="0" normalizeH="0" baseline="0" noProof="0">
                <a:ln>
                  <a:noFill/>
                </a:ln>
                <a:effectLst/>
                <a:uLnTx/>
                <a:uFillTx/>
                <a:latin typeface="Calibri" panose="020F0502020204030204" pitchFamily="34" charset="0"/>
                <a:ea typeface="Roboto Black" panose="02000000000000000000" pitchFamily="2" charset="0"/>
                <a:cs typeface="Calibri" panose="020F0502020204030204" pitchFamily="34" charset="0"/>
              </a:rPr>
            </a:br>
            <a:endParaRPr kumimoji="0" lang="de-DE" altLang="en-US" sz="1400" b="0" i="0" u="none" strike="noStrike" kern="1200" cap="none" spc="0" normalizeH="0" baseline="0" noProof="0">
              <a:ln>
                <a:noFill/>
              </a:ln>
              <a:solidFill>
                <a:srgbClr val="C2005A"/>
              </a:solidFill>
              <a:effectLst/>
              <a:uLnTx/>
              <a:uFillTx/>
              <a:latin typeface="Calibri" panose="020F0502020204030204" pitchFamily="34" charset="0"/>
              <a:ea typeface="Roboto Black" panose="02000000000000000000" pitchFamily="2" charset="0"/>
              <a:cs typeface="Calibri" panose="020F0502020204030204" pitchFamily="34" charset="0"/>
              <a:sym typeface="Helvetica Neue" charset="0"/>
            </a:endParaRPr>
          </a:p>
        </p:txBody>
      </p:sp>
      <p:sp>
        <p:nvSpPr>
          <p:cNvPr id="21" name="Rectangle 18">
            <a:extLst>
              <a:ext uri="{FF2B5EF4-FFF2-40B4-BE49-F238E27FC236}">
                <a16:creationId xmlns:a16="http://schemas.microsoft.com/office/drawing/2014/main" id="{9B05E6E7-3670-EA99-9BEA-9E0906BAAC5C}"/>
              </a:ext>
            </a:extLst>
          </p:cNvPr>
          <p:cNvSpPr>
            <a:spLocks/>
          </p:cNvSpPr>
          <p:nvPr/>
        </p:nvSpPr>
        <p:spPr bwMode="auto">
          <a:xfrm>
            <a:off x="4105379" y="2927748"/>
            <a:ext cx="1910735" cy="913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5380" tIns="25380" rIns="25380" bIns="2538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000000"/>
                </a:solidFill>
                <a:effectLst/>
                <a:uLnTx/>
                <a:uFillTx/>
                <a:latin typeface="Calibri" panose="020F0502020204030204" pitchFamily="34" charset="0"/>
                <a:ea typeface="Roboto Light" panose="02000000000000000000" pitchFamily="2" charset="0"/>
                <a:cs typeface="Calibri" panose="020F0502020204030204" pitchFamily="34" charset="0"/>
              </a:rPr>
              <a:t>Start frühzeitig nach der parl. Sommerpause im September</a:t>
            </a:r>
            <a:br>
              <a:rPr kumimoji="0" lang="de-DE" sz="1400" b="0" i="0" u="none" strike="noStrike" kern="1200" cap="none" spc="0" normalizeH="0" baseline="0" noProof="0">
                <a:ln>
                  <a:noFill/>
                </a:ln>
                <a:solidFill>
                  <a:srgbClr val="000000"/>
                </a:solidFill>
                <a:effectLst/>
                <a:uLnTx/>
                <a:uFillTx/>
                <a:latin typeface="Calibri" panose="020F0502020204030204" pitchFamily="34" charset="0"/>
                <a:ea typeface="Roboto Light" panose="02000000000000000000" pitchFamily="2" charset="0"/>
                <a:cs typeface="Calibri" panose="020F0502020204030204" pitchFamily="34" charset="0"/>
              </a:rPr>
            </a:br>
            <a:endParaRPr kumimoji="0" lang="de-DE" sz="1400" b="1" i="0" u="none" strike="noStrike" kern="1200" cap="none" spc="0" normalizeH="0" baseline="0" noProof="0">
              <a:ln>
                <a:noFill/>
              </a:ln>
              <a:solidFill>
                <a:srgbClr val="000000"/>
              </a:solidFill>
              <a:effectLst/>
              <a:uLnTx/>
              <a:uFillTx/>
              <a:latin typeface="Calibri" panose="020F0502020204030204" pitchFamily="34" charset="0"/>
              <a:ea typeface="Roboto Light" panose="02000000000000000000" pitchFamily="2" charset="0"/>
              <a:cs typeface="Calibri" panose="020F0502020204030204" pitchFamily="34" charset="0"/>
            </a:endParaRPr>
          </a:p>
        </p:txBody>
      </p:sp>
      <p:sp>
        <p:nvSpPr>
          <p:cNvPr id="23" name="AutoShape 15">
            <a:extLst>
              <a:ext uri="{FF2B5EF4-FFF2-40B4-BE49-F238E27FC236}">
                <a16:creationId xmlns:a16="http://schemas.microsoft.com/office/drawing/2014/main" id="{4512C490-33F1-6098-7D9E-030974AF7DA4}"/>
              </a:ext>
            </a:extLst>
          </p:cNvPr>
          <p:cNvSpPr>
            <a:spLocks/>
          </p:cNvSpPr>
          <p:nvPr/>
        </p:nvSpPr>
        <p:spPr bwMode="auto">
          <a:xfrm>
            <a:off x="3955785" y="2777027"/>
            <a:ext cx="1916359" cy="1911775"/>
          </a:xfrm>
          <a:custGeom>
            <a:avLst/>
            <a:gdLst>
              <a:gd name="T0" fmla="*/ 1103413 w 21600"/>
              <a:gd name="T1" fmla="*/ 1871533 h 21600"/>
              <a:gd name="T2" fmla="*/ 1103413 w 21600"/>
              <a:gd name="T3" fmla="*/ 1871533 h 21600"/>
              <a:gd name="T4" fmla="*/ 1103413 w 21600"/>
              <a:gd name="T5" fmla="*/ 1871533 h 21600"/>
              <a:gd name="T6" fmla="*/ 1103413 w 21600"/>
              <a:gd name="T7" fmla="*/ 187153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cubicBezTo>
                  <a:pt x="0" y="20085"/>
                  <a:pt x="0" y="18570"/>
                  <a:pt x="0" y="17055"/>
                </a:cubicBezTo>
                <a:cubicBezTo>
                  <a:pt x="0" y="11827"/>
                  <a:pt x="0" y="6598"/>
                  <a:pt x="0" y="1370"/>
                </a:cubicBezTo>
                <a:cubicBezTo>
                  <a:pt x="0" y="1175"/>
                  <a:pt x="0" y="1027"/>
                  <a:pt x="14" y="902"/>
                </a:cubicBezTo>
                <a:cubicBezTo>
                  <a:pt x="28" y="778"/>
                  <a:pt x="57" y="675"/>
                  <a:pt x="113" y="570"/>
                </a:cubicBezTo>
                <a:cubicBezTo>
                  <a:pt x="185" y="455"/>
                  <a:pt x="297" y="351"/>
                  <a:pt x="441" y="267"/>
                </a:cubicBezTo>
                <a:cubicBezTo>
                  <a:pt x="585" y="182"/>
                  <a:pt x="760" y="116"/>
                  <a:pt x="955" y="74"/>
                </a:cubicBezTo>
                <a:cubicBezTo>
                  <a:pt x="1134" y="40"/>
                  <a:pt x="1308" y="23"/>
                  <a:pt x="1521" y="15"/>
                </a:cubicBezTo>
                <a:cubicBezTo>
                  <a:pt x="1734" y="7"/>
                  <a:pt x="1986" y="7"/>
                  <a:pt x="2323" y="7"/>
                </a:cubicBezTo>
                <a:lnTo>
                  <a:pt x="2312" y="7"/>
                </a:lnTo>
                <a:lnTo>
                  <a:pt x="21600" y="0"/>
                </a:lnTo>
              </a:path>
            </a:pathLst>
          </a:custGeom>
          <a:ln w="6350" cap="flat" cmpd="sng" algn="ctr">
            <a:solidFill>
              <a:schemeClr val="tx1"/>
            </a:solidFill>
            <a:prstDash val="dash"/>
            <a:round/>
            <a:headEnd type="arrow" w="lg" len="sm"/>
            <a:tailEnd type="none" w="med" len="me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tyle>
          <a:lnRef idx="0">
            <a:scrgbClr r="0" g="0" b="0"/>
          </a:lnRef>
          <a:fillRef idx="0">
            <a:scrgbClr r="0" g="0" b="0"/>
          </a:fillRef>
          <a:effectRef idx="0">
            <a:scrgbClr r="0" g="0" b="0"/>
          </a:effectRef>
          <a:fontRef idx="minor">
            <a:schemeClr val="tx1"/>
          </a:fontRef>
        </p:style>
        <p:txBody>
          <a:bodyPr lIns="25380" tIns="25380" rIns="25380" bIns="2538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5" name="Eingebuchteter Richtungspfeil 24">
            <a:extLst>
              <a:ext uri="{FF2B5EF4-FFF2-40B4-BE49-F238E27FC236}">
                <a16:creationId xmlns:a16="http://schemas.microsoft.com/office/drawing/2014/main" id="{17F449DA-6E28-1E98-81E8-5C1650A0E333}"/>
              </a:ext>
            </a:extLst>
          </p:cNvPr>
          <p:cNvSpPr/>
          <p:nvPr/>
        </p:nvSpPr>
        <p:spPr>
          <a:xfrm>
            <a:off x="2758845" y="5386424"/>
            <a:ext cx="2067283" cy="229582"/>
          </a:xfrm>
          <a:prstGeom prst="chevron">
            <a:avLst/>
          </a:prstGeom>
          <a:solidFill>
            <a:srgbClr val="C200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September</a:t>
            </a:r>
          </a:p>
        </p:txBody>
      </p:sp>
      <p:sp>
        <p:nvSpPr>
          <p:cNvPr id="26" name="Rectangle 18">
            <a:extLst>
              <a:ext uri="{FF2B5EF4-FFF2-40B4-BE49-F238E27FC236}">
                <a16:creationId xmlns:a16="http://schemas.microsoft.com/office/drawing/2014/main" id="{687D73CC-8EBD-CAC0-3FC3-19E41FB8140E}"/>
              </a:ext>
            </a:extLst>
          </p:cNvPr>
          <p:cNvSpPr>
            <a:spLocks/>
          </p:cNvSpPr>
          <p:nvPr/>
        </p:nvSpPr>
        <p:spPr bwMode="auto">
          <a:xfrm>
            <a:off x="1196137" y="2291218"/>
            <a:ext cx="2151573" cy="205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5380" tIns="25380" rIns="25380" bIns="2538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000" b="0" i="0" u="none" strike="noStrike" kern="1200" cap="none" spc="0" normalizeH="0" baseline="0" noProof="0">
              <a:ln>
                <a:noFill/>
              </a:ln>
              <a:solidFill>
                <a:srgbClr val="000000"/>
              </a:solidFill>
              <a:effectLst/>
              <a:uLnTx/>
              <a:uFillTx/>
              <a:latin typeface="Calibri" panose="020F0502020204030204" pitchFamily="34" charset="0"/>
              <a:ea typeface="Roboto Light" panose="02000000000000000000" pitchFamily="2" charset="0"/>
              <a:cs typeface="Calibri" panose="020F0502020204030204" pitchFamily="34" charset="0"/>
            </a:endParaRPr>
          </a:p>
        </p:txBody>
      </p:sp>
      <p:sp>
        <p:nvSpPr>
          <p:cNvPr id="30" name="Oval 3">
            <a:extLst>
              <a:ext uri="{FF2B5EF4-FFF2-40B4-BE49-F238E27FC236}">
                <a16:creationId xmlns:a16="http://schemas.microsoft.com/office/drawing/2014/main" id="{39D5EA0E-6EA4-DA64-03F0-BF4308BC46F0}"/>
              </a:ext>
            </a:extLst>
          </p:cNvPr>
          <p:cNvSpPr>
            <a:spLocks noChangeAspect="1"/>
          </p:cNvSpPr>
          <p:nvPr/>
        </p:nvSpPr>
        <p:spPr bwMode="auto">
          <a:xfrm>
            <a:off x="3679461" y="3921340"/>
            <a:ext cx="859102" cy="815485"/>
          </a:xfrm>
          <a:prstGeom prst="ellipse">
            <a:avLst/>
          </a:prstGeom>
          <a:solidFill>
            <a:srgbClr val="C2005A"/>
          </a:solidFill>
          <a:ln>
            <a:noFill/>
          </a:ln>
          <a:effectLst/>
        </p:spPr>
        <p:style>
          <a:lnRef idx="0">
            <a:schemeClr val="dk1"/>
          </a:lnRef>
          <a:fillRef idx="3">
            <a:schemeClr val="dk1"/>
          </a:fillRef>
          <a:effectRef idx="3">
            <a:schemeClr val="dk1"/>
          </a:effectRef>
          <a:fontRef idx="minor">
            <a:schemeClr val="lt1"/>
          </a:fontRef>
        </p:style>
        <p:txBody>
          <a:bodyPr lIns="25380" tIns="25380" rIns="25380" bIns="25380" anchor="ctr"/>
          <a:lstStyle>
            <a:lvl1pPr>
              <a:defRPr sz="50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50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50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50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50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defTabSz="825500" rtl="0" eaLnBrk="0" fontAlgn="base" hangingPunct="0">
              <a:spcBef>
                <a:spcPct val="0"/>
              </a:spcBef>
              <a:spcAft>
                <a:spcPct val="0"/>
              </a:spcAft>
              <a:defRPr sz="50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defTabSz="825500" rtl="0" eaLnBrk="0" fontAlgn="base" hangingPunct="0">
              <a:spcBef>
                <a:spcPct val="0"/>
              </a:spcBef>
              <a:spcAft>
                <a:spcPct val="0"/>
              </a:spcAft>
              <a:defRPr sz="50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defTabSz="825500" rtl="0" eaLnBrk="0" fontAlgn="base" hangingPunct="0">
              <a:spcBef>
                <a:spcPct val="0"/>
              </a:spcBef>
              <a:spcAft>
                <a:spcPct val="0"/>
              </a:spcAft>
              <a:defRPr sz="50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defTabSz="825500" rtl="0" eaLnBrk="0" fontAlgn="base" hangingPunct="0">
              <a:spcBef>
                <a:spcPct val="0"/>
              </a:spcBef>
              <a:spcAft>
                <a:spcPct val="0"/>
              </a:spcAft>
              <a:defRPr sz="50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sym typeface="Helvetica Light" charset="0"/>
              </a:rPr>
              <a:t>Start</a:t>
            </a:r>
          </a:p>
        </p:txBody>
      </p:sp>
      <p:sp>
        <p:nvSpPr>
          <p:cNvPr id="42" name="Eingebuchteter Richtungspfeil 41">
            <a:extLst>
              <a:ext uri="{FF2B5EF4-FFF2-40B4-BE49-F238E27FC236}">
                <a16:creationId xmlns:a16="http://schemas.microsoft.com/office/drawing/2014/main" id="{86204D4E-7A8F-E8BE-E9AF-D77B5EED1F4E}"/>
              </a:ext>
            </a:extLst>
          </p:cNvPr>
          <p:cNvSpPr/>
          <p:nvPr/>
        </p:nvSpPr>
        <p:spPr>
          <a:xfrm>
            <a:off x="4853472" y="5386424"/>
            <a:ext cx="2067283" cy="229582"/>
          </a:xfrm>
          <a:prstGeom prst="chevron">
            <a:avLst/>
          </a:prstGeom>
          <a:solidFill>
            <a:srgbClr val="C200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Oktober</a:t>
            </a:r>
          </a:p>
        </p:txBody>
      </p:sp>
      <p:sp>
        <p:nvSpPr>
          <p:cNvPr id="43" name="Eingebuchteter Richtungspfeil 42">
            <a:extLst>
              <a:ext uri="{FF2B5EF4-FFF2-40B4-BE49-F238E27FC236}">
                <a16:creationId xmlns:a16="http://schemas.microsoft.com/office/drawing/2014/main" id="{5E4D8D4C-CD9A-1B24-8221-C696B36E96A7}"/>
              </a:ext>
            </a:extLst>
          </p:cNvPr>
          <p:cNvSpPr/>
          <p:nvPr/>
        </p:nvSpPr>
        <p:spPr>
          <a:xfrm>
            <a:off x="8988038" y="5386424"/>
            <a:ext cx="2067283" cy="229582"/>
          </a:xfrm>
          <a:prstGeom prst="chevron">
            <a:avLst/>
          </a:prstGeom>
          <a:solidFill>
            <a:srgbClr val="C200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Dezember</a:t>
            </a:r>
          </a:p>
        </p:txBody>
      </p:sp>
      <p:sp>
        <p:nvSpPr>
          <p:cNvPr id="44" name="Eingebuchteter Richtungspfeil 43">
            <a:extLst>
              <a:ext uri="{FF2B5EF4-FFF2-40B4-BE49-F238E27FC236}">
                <a16:creationId xmlns:a16="http://schemas.microsoft.com/office/drawing/2014/main" id="{05AE057F-BC0F-36D7-F6EE-5A967C44FD04}"/>
              </a:ext>
            </a:extLst>
          </p:cNvPr>
          <p:cNvSpPr/>
          <p:nvPr/>
        </p:nvSpPr>
        <p:spPr>
          <a:xfrm>
            <a:off x="6920755" y="5380286"/>
            <a:ext cx="2067283" cy="229582"/>
          </a:xfrm>
          <a:prstGeom prst="chevron">
            <a:avLst/>
          </a:prstGeom>
          <a:solidFill>
            <a:srgbClr val="C200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November</a:t>
            </a:r>
          </a:p>
        </p:txBody>
      </p:sp>
      <p:sp>
        <p:nvSpPr>
          <p:cNvPr id="31" name="Rechteck 30">
            <a:extLst>
              <a:ext uri="{FF2B5EF4-FFF2-40B4-BE49-F238E27FC236}">
                <a16:creationId xmlns:a16="http://schemas.microsoft.com/office/drawing/2014/main" id="{6854364E-6678-7D79-5DBA-67E7EAF957F4}"/>
              </a:ext>
            </a:extLst>
          </p:cNvPr>
          <p:cNvSpPr/>
          <p:nvPr/>
        </p:nvSpPr>
        <p:spPr>
          <a:xfrm>
            <a:off x="4375386" y="4136400"/>
            <a:ext cx="5649560" cy="244715"/>
          </a:xfrm>
          <a:prstGeom prst="rect">
            <a:avLst/>
          </a:prstGeom>
          <a:solidFill>
            <a:srgbClr val="C2005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kumimoji="0" lang="de-DE" sz="1400" b="0" i="0" u="none" strike="noStrike" kern="1200" cap="none" spc="0" normalizeH="0" baseline="0" noProof="0">
                <a:ln>
                  <a:noFill/>
                </a:ln>
                <a:solidFill>
                  <a:srgbClr val="FFFFFF"/>
                </a:solidFill>
                <a:effectLst/>
                <a:uLnTx/>
                <a:uFillTx/>
                <a:latin typeface="Calibri"/>
                <a:ea typeface="Calibri"/>
                <a:cs typeface="Calibri"/>
              </a:rPr>
              <a:t>Laufzeit: </a:t>
            </a:r>
            <a:r>
              <a:rPr lang="de-DE" sz="1400">
                <a:solidFill>
                  <a:srgbClr val="FFFFFF"/>
                </a:solidFill>
                <a:latin typeface="Calibri"/>
                <a:ea typeface="Calibri"/>
                <a:cs typeface="Calibri"/>
              </a:rPr>
              <a:t>21. September bis 15. Dezember 2026</a:t>
            </a:r>
            <a:endParaRPr kumimoji="0" lang="de-DE" sz="14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15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FB0C5-73FF-D848-A442-10D9B4115C71}"/>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9EA4677B-1215-0119-57A1-FDB76F52383B}"/>
              </a:ext>
            </a:extLst>
          </p:cNvPr>
          <p:cNvSpPr/>
          <p:nvPr/>
        </p:nvSpPr>
        <p:spPr>
          <a:xfrm>
            <a:off x="3403485" y="2490923"/>
            <a:ext cx="2270697" cy="489474"/>
          </a:xfrm>
          <a:prstGeom prst="rect">
            <a:avLst/>
          </a:prstGeom>
          <a:solidFill>
            <a:srgbClr val="C2005A"/>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pPr algn="ctr"/>
            <a:r>
              <a:rPr lang="de-DE" sz="1400">
                <a:solidFill>
                  <a:schemeClr val="bg1"/>
                </a:solidFill>
                <a:latin typeface="Calibri" panose="020F0502020204030204" pitchFamily="34" charset="0"/>
                <a:ea typeface="S&amp;F Sharp" pitchFamily="2" charset="77"/>
                <a:cs typeface="Calibri" panose="020F0502020204030204" pitchFamily="34" charset="0"/>
              </a:rPr>
              <a:t>AMBIENT</a:t>
            </a:r>
          </a:p>
        </p:txBody>
      </p:sp>
      <p:sp>
        <p:nvSpPr>
          <p:cNvPr id="5" name="Rechteck 4">
            <a:extLst>
              <a:ext uri="{FF2B5EF4-FFF2-40B4-BE49-F238E27FC236}">
                <a16:creationId xmlns:a16="http://schemas.microsoft.com/office/drawing/2014/main" id="{A7110A9D-4831-E69A-BF44-63FFC7F3C879}"/>
              </a:ext>
            </a:extLst>
          </p:cNvPr>
          <p:cNvSpPr/>
          <p:nvPr/>
        </p:nvSpPr>
        <p:spPr>
          <a:xfrm>
            <a:off x="8400211" y="2490923"/>
            <a:ext cx="2437038" cy="489474"/>
          </a:xfrm>
          <a:prstGeom prst="rect">
            <a:avLst/>
          </a:prstGeom>
          <a:solidFill>
            <a:srgbClr val="C2005A"/>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pPr algn="ctr"/>
            <a:r>
              <a:rPr lang="de-DE" sz="1400">
                <a:solidFill>
                  <a:schemeClr val="bg1"/>
                </a:solidFill>
                <a:latin typeface="Calibri" panose="020F0502020204030204" pitchFamily="34" charset="0"/>
                <a:ea typeface="S&amp;F Sharp" pitchFamily="2" charset="77"/>
                <a:cs typeface="Calibri" panose="020F0502020204030204" pitchFamily="34" charset="0"/>
              </a:rPr>
              <a:t>DIGITAL</a:t>
            </a:r>
          </a:p>
          <a:p>
            <a:pPr algn="ctr"/>
            <a:r>
              <a:rPr lang="de-DE" sz="1400">
                <a:solidFill>
                  <a:schemeClr val="bg1"/>
                </a:solidFill>
                <a:latin typeface="Calibri" panose="020F0502020204030204" pitchFamily="34" charset="0"/>
                <a:ea typeface="S&amp;F Sharp" pitchFamily="2" charset="77"/>
                <a:cs typeface="Calibri" panose="020F0502020204030204" pitchFamily="34" charset="0"/>
              </a:rPr>
              <a:t>Banner, Newsletter, Podcasts</a:t>
            </a:r>
          </a:p>
        </p:txBody>
      </p:sp>
      <p:sp>
        <p:nvSpPr>
          <p:cNvPr id="6" name="Rechteck 5">
            <a:extLst>
              <a:ext uri="{FF2B5EF4-FFF2-40B4-BE49-F238E27FC236}">
                <a16:creationId xmlns:a16="http://schemas.microsoft.com/office/drawing/2014/main" id="{142BBAC1-D0DB-684C-9E7B-41FB2137E700}"/>
              </a:ext>
            </a:extLst>
          </p:cNvPr>
          <p:cNvSpPr/>
          <p:nvPr/>
        </p:nvSpPr>
        <p:spPr>
          <a:xfrm>
            <a:off x="905122" y="2490923"/>
            <a:ext cx="2270697" cy="489474"/>
          </a:xfrm>
          <a:prstGeom prst="rect">
            <a:avLst/>
          </a:prstGeom>
          <a:solidFill>
            <a:srgbClr val="C2005A"/>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pPr algn="ctr"/>
            <a:r>
              <a:rPr lang="de-DE" sz="1400">
                <a:solidFill>
                  <a:schemeClr val="bg1"/>
                </a:solidFill>
                <a:latin typeface="Calibri" panose="020F0502020204030204" pitchFamily="34" charset="0"/>
                <a:ea typeface="S&amp;F Sharp" pitchFamily="2" charset="77"/>
                <a:cs typeface="Calibri" panose="020F0502020204030204" pitchFamily="34" charset="0"/>
              </a:rPr>
              <a:t>(D)OOH</a:t>
            </a:r>
          </a:p>
        </p:txBody>
      </p:sp>
      <p:sp>
        <p:nvSpPr>
          <p:cNvPr id="9" name="Textfeld 8">
            <a:extLst>
              <a:ext uri="{FF2B5EF4-FFF2-40B4-BE49-F238E27FC236}">
                <a16:creationId xmlns:a16="http://schemas.microsoft.com/office/drawing/2014/main" id="{C6679E33-852F-B25D-BEEE-704BE6358E2F}"/>
              </a:ext>
            </a:extLst>
          </p:cNvPr>
          <p:cNvSpPr txBox="1"/>
          <p:nvPr/>
        </p:nvSpPr>
        <p:spPr>
          <a:xfrm>
            <a:off x="5921415" y="7513235"/>
            <a:ext cx="8936250" cy="2557999"/>
          </a:xfrm>
          <a:prstGeom prst="rect">
            <a:avLst/>
          </a:prstGeom>
          <a:noFill/>
        </p:spPr>
        <p:txBody>
          <a:bodyPr wrap="square" lIns="36000" tIns="36000" rIns="36000" bIns="36000">
            <a:spAutoFit/>
          </a:bodyPr>
          <a:lstStyle/>
          <a:p>
            <a:r>
              <a:rPr lang="de-DE">
                <a:latin typeface="FagoNoRegularTf-Roman" pitchFamily="50" charset="0"/>
              </a:rPr>
              <a:t>Um PRAXENLAND in den Zielgruppen zu verankern, müssen wir Aufmerksamkeit für das Thema erzeugen. Unsere Strategie bleibt gleich: </a:t>
            </a:r>
          </a:p>
          <a:p>
            <a:endParaRPr lang="de-DE">
              <a:latin typeface="FagoNoRegularTf-Roman" pitchFamily="50" charset="0"/>
            </a:endParaRPr>
          </a:p>
          <a:p>
            <a:pPr marL="287356" indent="-287356" defTabSz="914022">
              <a:spcAft>
                <a:spcPts val="684"/>
              </a:spcAft>
              <a:buClr>
                <a:srgbClr val="282819"/>
              </a:buClr>
              <a:buFont typeface="FagoNoRegularTf-Roman" pitchFamily="50" charset="0"/>
              <a:buChar char="×"/>
            </a:pPr>
            <a:r>
              <a:rPr lang="de-DE">
                <a:latin typeface="FagoNoRegularTf-Roman" pitchFamily="50" charset="0"/>
              </a:rPr>
              <a:t>Reichweitenstarke Medien mit starkem Effekt auf „Awareness“</a:t>
            </a:r>
          </a:p>
          <a:p>
            <a:pPr marL="287356" indent="-287356" defTabSz="914022">
              <a:spcAft>
                <a:spcPts val="684"/>
              </a:spcAft>
              <a:buClr>
                <a:srgbClr val="282819"/>
              </a:buClr>
              <a:buFont typeface="FagoNoRegularTf-Roman" pitchFamily="50" charset="0"/>
              <a:buChar char="×"/>
            </a:pPr>
            <a:r>
              <a:rPr lang="de-DE">
                <a:latin typeface="FagoNoRegularTf-Roman" pitchFamily="50" charset="0"/>
              </a:rPr>
              <a:t>Hohe Durchdringung der Zielgruppe</a:t>
            </a:r>
          </a:p>
          <a:p>
            <a:pPr marL="287356" indent="-287356" defTabSz="914022">
              <a:spcAft>
                <a:spcPts val="684"/>
              </a:spcAft>
              <a:buClr>
                <a:srgbClr val="282819"/>
              </a:buClr>
              <a:buFont typeface="FagoNoRegularTf-Roman" pitchFamily="50" charset="0"/>
              <a:buChar char="×"/>
            </a:pPr>
            <a:r>
              <a:rPr lang="de-DE">
                <a:latin typeface="FagoNoRegularTf-Roman" pitchFamily="50" charset="0"/>
              </a:rPr>
              <a:t>hohe Emotionalität über Bewegtbild</a:t>
            </a:r>
          </a:p>
          <a:p>
            <a:endParaRPr lang="de-DE">
              <a:latin typeface="FagoNoRegularTf-Roman" pitchFamily="50" charset="0"/>
            </a:endParaRPr>
          </a:p>
          <a:p>
            <a:r>
              <a:rPr lang="de-DE">
                <a:latin typeface="FagoNoRegularTf-Roman" pitchFamily="50" charset="0"/>
              </a:rPr>
              <a:t>Digitale Ergänzungsmedien schaffen die direkte Aktivierung in den Zielgruppen.</a:t>
            </a:r>
          </a:p>
        </p:txBody>
      </p:sp>
      <p:sp>
        <p:nvSpPr>
          <p:cNvPr id="2" name="Rechteck 1">
            <a:extLst>
              <a:ext uri="{FF2B5EF4-FFF2-40B4-BE49-F238E27FC236}">
                <a16:creationId xmlns:a16="http://schemas.microsoft.com/office/drawing/2014/main" id="{B425403F-841F-BE02-10C5-4D2CDA5788DB}"/>
              </a:ext>
            </a:extLst>
          </p:cNvPr>
          <p:cNvSpPr/>
          <p:nvPr/>
        </p:nvSpPr>
        <p:spPr>
          <a:xfrm>
            <a:off x="5901848" y="2490923"/>
            <a:ext cx="2270697" cy="489474"/>
          </a:xfrm>
          <a:prstGeom prst="rect">
            <a:avLst/>
          </a:prstGeom>
          <a:solidFill>
            <a:srgbClr val="C2005A"/>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pPr algn="ctr"/>
            <a:r>
              <a:rPr lang="de-DE" sz="1400">
                <a:solidFill>
                  <a:schemeClr val="bg1"/>
                </a:solidFill>
                <a:latin typeface="Calibri" panose="020F0502020204030204" pitchFamily="34" charset="0"/>
                <a:ea typeface="S&amp;F Sharp" pitchFamily="2" charset="77"/>
                <a:cs typeface="Calibri" panose="020F0502020204030204" pitchFamily="34" charset="0"/>
              </a:rPr>
              <a:t>SOCIAL ORGANISCH</a:t>
            </a:r>
          </a:p>
        </p:txBody>
      </p:sp>
      <p:sp>
        <p:nvSpPr>
          <p:cNvPr id="13" name="Textfeld 12">
            <a:extLst>
              <a:ext uri="{FF2B5EF4-FFF2-40B4-BE49-F238E27FC236}">
                <a16:creationId xmlns:a16="http://schemas.microsoft.com/office/drawing/2014/main" id="{5623BCD1-C127-AA3F-9115-BA361F699C74}"/>
              </a:ext>
            </a:extLst>
          </p:cNvPr>
          <p:cNvSpPr txBox="1"/>
          <p:nvPr/>
        </p:nvSpPr>
        <p:spPr>
          <a:xfrm>
            <a:off x="905122" y="3275844"/>
            <a:ext cx="2270697" cy="2785820"/>
          </a:xfrm>
          <a:prstGeom prst="rect">
            <a:avLst/>
          </a:prstGeom>
        </p:spPr>
        <p:txBody>
          <a:bodyPr vert="horz" wrap="square" lIns="0" tIns="0" rIns="0" bIns="0" rtlCol="0" anchor="t" anchorCtr="0">
            <a:noAutofit/>
          </a:bodyPr>
          <a:lstStyle/>
          <a:p>
            <a:pPr algn="l"/>
            <a:r>
              <a:rPr lang="de-DE" sz="1400" b="1">
                <a:latin typeface="Calibri" panose="020F0502020204030204" pitchFamily="34" charset="0"/>
                <a:cs typeface="Calibri" panose="020F0502020204030204" pitchFamily="34" charset="0"/>
              </a:rPr>
              <a:t>Ziel: </a:t>
            </a:r>
          </a:p>
          <a:p>
            <a:pPr marL="285750" indent="-285750" algn="l">
              <a:buFont typeface="Arial" panose="020B0604020202020204" pitchFamily="34" charset="0"/>
              <a:buChar char="•"/>
            </a:pPr>
            <a:r>
              <a:rPr lang="de-DE" sz="1400" b="1">
                <a:latin typeface="Calibri" panose="020F0502020204030204" pitchFamily="34" charset="0"/>
                <a:cs typeface="Calibri" panose="020F0502020204030204" pitchFamily="34" charset="0"/>
              </a:rPr>
              <a:t>Sichtbarkeit im Stadtbild und in Praxen</a:t>
            </a:r>
          </a:p>
          <a:p>
            <a:pPr marL="285750" indent="-285750" algn="l">
              <a:buFont typeface="Arial" panose="020B0604020202020204" pitchFamily="34" charset="0"/>
              <a:buChar char="•"/>
            </a:pPr>
            <a:endParaRPr lang="de-DE" sz="1400">
              <a:latin typeface="Calibri" panose="020F0502020204030204" pitchFamily="34" charset="0"/>
              <a:cs typeface="Calibri" panose="020F0502020204030204" pitchFamily="34" charset="0"/>
            </a:endParaRPr>
          </a:p>
          <a:p>
            <a:pPr algn="l"/>
            <a:br>
              <a:rPr lang="de-DE" sz="1400">
                <a:latin typeface="Calibri" panose="020F0502020204030204" pitchFamily="34" charset="0"/>
                <a:cs typeface="Calibri" panose="020F0502020204030204" pitchFamily="34" charset="0"/>
              </a:rPr>
            </a:br>
            <a:r>
              <a:rPr lang="de-DE" sz="1400">
                <a:latin typeface="Calibri" panose="020F0502020204030204" pitchFamily="34" charset="0"/>
                <a:cs typeface="Calibri" panose="020F0502020204030204" pitchFamily="34" charset="0"/>
              </a:rPr>
              <a:t>Wo:</a:t>
            </a:r>
          </a:p>
          <a:p>
            <a:pPr marL="285750" indent="-285750" algn="l">
              <a:buFont typeface="Arial" panose="020B0604020202020204" pitchFamily="34" charset="0"/>
              <a:buChar char="•"/>
            </a:pPr>
            <a:r>
              <a:rPr lang="de-DE" sz="1400" dirty="0">
                <a:latin typeface="Calibri" panose="020F0502020204030204" pitchFamily="34" charset="0"/>
                <a:cs typeface="Calibri" panose="020F0502020204030204" pitchFamily="34" charset="0"/>
              </a:rPr>
              <a:t>CLPs und </a:t>
            </a:r>
            <a:r>
              <a:rPr lang="de-DE" sz="1400">
                <a:latin typeface="Calibri" panose="020F0502020204030204" pitchFamily="34" charset="0"/>
                <a:cs typeface="Calibri" panose="020F0502020204030204" pitchFamily="34" charset="0"/>
              </a:rPr>
              <a:t>DCLPs in Landeshauptstädten + Regierungsviertel, sowie </a:t>
            </a:r>
            <a:r>
              <a:rPr lang="de-DE" sz="1400" dirty="0">
                <a:latin typeface="Calibri" panose="020F0502020204030204" pitchFamily="34" charset="0"/>
                <a:cs typeface="Calibri" panose="020F0502020204030204" pitchFamily="34" charset="0"/>
              </a:rPr>
              <a:t>KV-Standorten</a:t>
            </a:r>
            <a:endParaRPr lang="de-DE" sz="1400">
              <a:latin typeface="Calibri" panose="020F0502020204030204" pitchFamily="34" charset="0"/>
              <a:cs typeface="Calibri" panose="020F0502020204030204" pitchFamily="34" charset="0"/>
            </a:endParaRPr>
          </a:p>
          <a:p>
            <a:pPr marL="285750" indent="-285750" algn="l">
              <a:buFont typeface="Arial" panose="020B0604020202020204" pitchFamily="34" charset="0"/>
              <a:buChar char="•"/>
            </a:pPr>
            <a:r>
              <a:rPr lang="de-DE" sz="1400">
                <a:latin typeface="Calibri" panose="020F0502020204030204" pitchFamily="34" charset="0"/>
                <a:cs typeface="Calibri" panose="020F0502020204030204" pitchFamily="34" charset="0"/>
              </a:rPr>
              <a:t>Wartezimmer-TV</a:t>
            </a:r>
          </a:p>
          <a:p>
            <a:pPr marL="285750" indent="-285750" algn="l">
              <a:buFont typeface="Arial" panose="020B0604020202020204" pitchFamily="34" charset="0"/>
              <a:buChar char="•"/>
            </a:pPr>
            <a:r>
              <a:rPr lang="de-DE" sz="1400">
                <a:latin typeface="Calibri" panose="020F0502020204030204" pitchFamily="34" charset="0"/>
                <a:cs typeface="Calibri" panose="020F0502020204030204" pitchFamily="34" charset="0"/>
              </a:rPr>
              <a:t>Infoscreens</a:t>
            </a:r>
          </a:p>
          <a:p>
            <a:pPr marL="285750" indent="-285750" algn="l">
              <a:buFont typeface="Arial" panose="020B0604020202020204" pitchFamily="34" charset="0"/>
              <a:buChar char="•"/>
            </a:pPr>
            <a:endParaRPr lang="de-DE" sz="1600">
              <a:latin typeface="Rubik" pitchFamily="2" charset="-79"/>
              <a:cs typeface="Rubik" pitchFamily="2" charset="-79"/>
            </a:endParaRPr>
          </a:p>
        </p:txBody>
      </p:sp>
      <p:sp>
        <p:nvSpPr>
          <p:cNvPr id="14" name="Textfeld 13">
            <a:extLst>
              <a:ext uri="{FF2B5EF4-FFF2-40B4-BE49-F238E27FC236}">
                <a16:creationId xmlns:a16="http://schemas.microsoft.com/office/drawing/2014/main" id="{D062BBE2-0F25-620E-3483-B5D04C0EAB66}"/>
              </a:ext>
            </a:extLst>
          </p:cNvPr>
          <p:cNvSpPr txBox="1"/>
          <p:nvPr/>
        </p:nvSpPr>
        <p:spPr>
          <a:xfrm>
            <a:off x="3403484" y="3275844"/>
            <a:ext cx="2270697" cy="2785820"/>
          </a:xfrm>
          <a:prstGeom prst="rect">
            <a:avLst/>
          </a:prstGeom>
        </p:spPr>
        <p:txBody>
          <a:bodyPr vert="horz" wrap="square" lIns="0" tIns="0" rIns="0" bIns="0" rtlCol="0" anchor="t" anchorCtr="0">
            <a:noAutofit/>
          </a:bodyPr>
          <a:lstStyle/>
          <a:p>
            <a:pPr algn="l"/>
            <a:r>
              <a:rPr lang="de-DE" sz="1400" b="1">
                <a:cs typeface="Rubik" pitchFamily="2" charset="-79"/>
              </a:rPr>
              <a:t>Ziel:</a:t>
            </a:r>
          </a:p>
          <a:p>
            <a:pPr marL="285750" indent="-285750" algn="l">
              <a:buFont typeface="Arial" panose="020B0604020202020204" pitchFamily="34" charset="0"/>
              <a:buChar char="•"/>
            </a:pPr>
            <a:r>
              <a:rPr lang="de-DE" sz="1400" b="1">
                <a:cs typeface="Rubik" pitchFamily="2" charset="-79"/>
              </a:rPr>
              <a:t>PR-Wirksame Sichtbarkeit an ausgewählten Orten und Zeitpunkten</a:t>
            </a:r>
          </a:p>
          <a:p>
            <a:pPr algn="l"/>
            <a:br>
              <a:rPr lang="de-DE" sz="1400">
                <a:cs typeface="Rubik" pitchFamily="2" charset="-79"/>
              </a:rPr>
            </a:br>
            <a:r>
              <a:rPr lang="de-DE" sz="1400">
                <a:cs typeface="Rubik" pitchFamily="2" charset="-79"/>
              </a:rPr>
              <a:t>Was:</a:t>
            </a:r>
          </a:p>
          <a:p>
            <a:pPr marL="285750" indent="-285750" algn="l">
              <a:buFont typeface="Arial" panose="020B0604020202020204" pitchFamily="34" charset="0"/>
              <a:buChar char="•"/>
            </a:pPr>
            <a:r>
              <a:rPr lang="de-DE" sz="1400">
                <a:cs typeface="Rubik" pitchFamily="2" charset="-79"/>
              </a:rPr>
              <a:t>LED-Bikes und Trucks</a:t>
            </a:r>
            <a:r>
              <a:rPr lang="de-DE" sz="1400" dirty="0">
                <a:cs typeface="Rubik" pitchFamily="2" charset="-79"/>
              </a:rPr>
              <a:t> im politischen Berlin</a:t>
            </a:r>
            <a:br>
              <a:rPr lang="de-DE" sz="1600">
                <a:latin typeface="Rubik" pitchFamily="2" charset="-79"/>
                <a:cs typeface="Rubik" pitchFamily="2" charset="-79"/>
              </a:rPr>
            </a:br>
            <a:br>
              <a:rPr lang="de-DE" sz="1600">
                <a:latin typeface="Rubik" pitchFamily="2" charset="-79"/>
                <a:cs typeface="Rubik" pitchFamily="2" charset="-79"/>
              </a:rPr>
            </a:br>
            <a:endParaRPr lang="de-DE" sz="1600">
              <a:latin typeface="Rubik" pitchFamily="2" charset="-79"/>
              <a:cs typeface="Rubik" pitchFamily="2" charset="-79"/>
            </a:endParaRPr>
          </a:p>
          <a:p>
            <a:pPr marL="285750" indent="-285750" algn="l">
              <a:buFont typeface="Arial" panose="020B0604020202020204" pitchFamily="34" charset="0"/>
              <a:buChar char="•"/>
            </a:pPr>
            <a:endParaRPr lang="de-DE" sz="1600">
              <a:latin typeface="Rubik" pitchFamily="2" charset="-79"/>
              <a:cs typeface="Rubik" pitchFamily="2" charset="-79"/>
            </a:endParaRPr>
          </a:p>
          <a:p>
            <a:pPr marL="285750" indent="-285750" algn="l">
              <a:buFont typeface="Arial" panose="020B0604020202020204" pitchFamily="34" charset="0"/>
              <a:buChar char="•"/>
            </a:pPr>
            <a:endParaRPr lang="de-DE" sz="1600">
              <a:latin typeface="Rubik" pitchFamily="2" charset="-79"/>
              <a:cs typeface="Rubik" pitchFamily="2" charset="-79"/>
            </a:endParaRPr>
          </a:p>
        </p:txBody>
      </p:sp>
      <p:sp>
        <p:nvSpPr>
          <p:cNvPr id="15" name="Textfeld 14">
            <a:extLst>
              <a:ext uri="{FF2B5EF4-FFF2-40B4-BE49-F238E27FC236}">
                <a16:creationId xmlns:a16="http://schemas.microsoft.com/office/drawing/2014/main" id="{61DE3125-5B26-9B95-764E-723118E44139}"/>
              </a:ext>
            </a:extLst>
          </p:cNvPr>
          <p:cNvSpPr txBox="1"/>
          <p:nvPr/>
        </p:nvSpPr>
        <p:spPr>
          <a:xfrm>
            <a:off x="5985018" y="3275844"/>
            <a:ext cx="2270697" cy="2785820"/>
          </a:xfrm>
          <a:prstGeom prst="rect">
            <a:avLst/>
          </a:prstGeom>
        </p:spPr>
        <p:txBody>
          <a:bodyPr vert="horz" wrap="square" lIns="0" tIns="0" rIns="0" bIns="0" rtlCol="0" anchor="t" anchorCtr="0">
            <a:noAutofit/>
          </a:bodyPr>
          <a:lstStyle/>
          <a:p>
            <a:pPr algn="l"/>
            <a:r>
              <a:rPr lang="de-DE" sz="1400" b="1">
                <a:latin typeface="Calibri" panose="020F0502020204030204" pitchFamily="34" charset="0"/>
                <a:cs typeface="Calibri" panose="020F0502020204030204" pitchFamily="34" charset="0"/>
              </a:rPr>
              <a:t>Ziel:</a:t>
            </a:r>
          </a:p>
          <a:p>
            <a:pPr marL="285750" indent="-285750" algn="l">
              <a:buFont typeface="Arial" panose="020B0604020202020204" pitchFamily="34" charset="0"/>
              <a:buChar char="•"/>
            </a:pPr>
            <a:r>
              <a:rPr lang="de-DE" sz="1400" b="1">
                <a:latin typeface="Calibri" panose="020F0502020204030204" pitchFamily="34" charset="0"/>
                <a:cs typeface="Calibri" panose="020F0502020204030204" pitchFamily="34" charset="0"/>
              </a:rPr>
              <a:t>Reichweite, Interaktionen &amp; Ausbau der Kanäle</a:t>
            </a:r>
            <a:br>
              <a:rPr lang="de-DE" sz="1400">
                <a:latin typeface="Calibri" panose="020F0502020204030204" pitchFamily="34" charset="0"/>
                <a:cs typeface="Calibri" panose="020F0502020204030204" pitchFamily="34" charset="0"/>
              </a:rPr>
            </a:br>
            <a:endParaRPr lang="de-DE" sz="1400">
              <a:latin typeface="Calibri" panose="020F0502020204030204" pitchFamily="34" charset="0"/>
              <a:cs typeface="Calibri" panose="020F0502020204030204" pitchFamily="34" charset="0"/>
            </a:endParaRPr>
          </a:p>
          <a:p>
            <a:pPr algn="l"/>
            <a:endParaRPr lang="de-DE" sz="1400">
              <a:latin typeface="Calibri" panose="020F0502020204030204" pitchFamily="34" charset="0"/>
              <a:cs typeface="Calibri" panose="020F0502020204030204" pitchFamily="34" charset="0"/>
            </a:endParaRPr>
          </a:p>
          <a:p>
            <a:pPr algn="l"/>
            <a:r>
              <a:rPr lang="de-DE" sz="1400">
                <a:latin typeface="Calibri" panose="020F0502020204030204" pitchFamily="34" charset="0"/>
                <a:cs typeface="Calibri" panose="020F0502020204030204" pitchFamily="34" charset="0"/>
              </a:rPr>
              <a:t>Wo:</a:t>
            </a:r>
          </a:p>
          <a:p>
            <a:pPr marL="285750" indent="-285750" algn="l">
              <a:buFont typeface="Arial" panose="020B0604020202020204" pitchFamily="34" charset="0"/>
              <a:buChar char="•"/>
            </a:pPr>
            <a:r>
              <a:rPr lang="de-DE" sz="1400">
                <a:latin typeface="Calibri" panose="020F0502020204030204" pitchFamily="34" charset="0"/>
                <a:cs typeface="Calibri" panose="020F0502020204030204" pitchFamily="34" charset="0"/>
              </a:rPr>
              <a:t>Instagram</a:t>
            </a:r>
          </a:p>
          <a:p>
            <a:pPr marL="285750" indent="-285750" algn="l">
              <a:buFont typeface="Arial" panose="020B0604020202020204" pitchFamily="34" charset="0"/>
              <a:buChar char="•"/>
            </a:pPr>
            <a:r>
              <a:rPr lang="de-DE" sz="1400">
                <a:latin typeface="Calibri" panose="020F0502020204030204" pitchFamily="34" charset="0"/>
                <a:cs typeface="Calibri" panose="020F0502020204030204" pitchFamily="34" charset="0"/>
              </a:rPr>
              <a:t>YouTube</a:t>
            </a:r>
          </a:p>
          <a:p>
            <a:pPr marL="285750" indent="-285750" algn="l">
              <a:buFont typeface="Arial" panose="020B0604020202020204" pitchFamily="34" charset="0"/>
              <a:buChar char="•"/>
            </a:pPr>
            <a:endParaRPr lang="de-DE" sz="1600">
              <a:latin typeface="Rubik" pitchFamily="2" charset="-79"/>
              <a:cs typeface="Rubik" pitchFamily="2" charset="-79"/>
            </a:endParaRPr>
          </a:p>
          <a:p>
            <a:pPr marL="285750" indent="-285750" algn="l">
              <a:buFont typeface="Arial" panose="020B0604020202020204" pitchFamily="34" charset="0"/>
              <a:buChar char="•"/>
            </a:pPr>
            <a:endParaRPr lang="de-DE" sz="1600">
              <a:latin typeface="Rubik" pitchFamily="2" charset="-79"/>
              <a:cs typeface="Rubik" pitchFamily="2" charset="-79"/>
            </a:endParaRPr>
          </a:p>
        </p:txBody>
      </p:sp>
      <p:sp>
        <p:nvSpPr>
          <p:cNvPr id="17" name="Textfeld 16">
            <a:extLst>
              <a:ext uri="{FF2B5EF4-FFF2-40B4-BE49-F238E27FC236}">
                <a16:creationId xmlns:a16="http://schemas.microsoft.com/office/drawing/2014/main" id="{24587927-89E2-8470-0213-C08F8347F9C0}"/>
              </a:ext>
            </a:extLst>
          </p:cNvPr>
          <p:cNvSpPr txBox="1"/>
          <p:nvPr/>
        </p:nvSpPr>
        <p:spPr>
          <a:xfrm>
            <a:off x="8566552" y="3324246"/>
            <a:ext cx="2270697" cy="2785820"/>
          </a:xfrm>
          <a:prstGeom prst="rect">
            <a:avLst/>
          </a:prstGeom>
        </p:spPr>
        <p:txBody>
          <a:bodyPr vert="horz" wrap="square" lIns="0" tIns="0" rIns="0" bIns="0" rtlCol="0" anchor="t" anchorCtr="0">
            <a:noAutofit/>
          </a:bodyPr>
          <a:lstStyle/>
          <a:p>
            <a:pPr algn="l"/>
            <a:r>
              <a:rPr lang="de-DE" sz="1400" b="1">
                <a:latin typeface="Calibri" panose="020F0502020204030204" pitchFamily="34" charset="0"/>
                <a:cs typeface="Calibri" panose="020F0502020204030204" pitchFamily="34" charset="0"/>
              </a:rPr>
              <a:t>Ziel:</a:t>
            </a:r>
          </a:p>
          <a:p>
            <a:pPr marL="285750" indent="-285750" algn="l">
              <a:buFont typeface="Arial" panose="020B0604020202020204" pitchFamily="34" charset="0"/>
              <a:buChar char="•"/>
            </a:pPr>
            <a:r>
              <a:rPr lang="de-DE" sz="1400" b="1">
                <a:latin typeface="Calibri" panose="020F0502020204030204" pitchFamily="34" charset="0"/>
                <a:cs typeface="Calibri" panose="020F0502020204030204" pitchFamily="34" charset="0"/>
              </a:rPr>
              <a:t>Sichtbarkeit in Fach- und </a:t>
            </a:r>
            <a:r>
              <a:rPr lang="de-DE" sz="1400" b="1" err="1">
                <a:latin typeface="Calibri" panose="020F0502020204030204" pitchFamily="34" charset="0"/>
                <a:cs typeface="Calibri" panose="020F0502020204030204" pitchFamily="34" charset="0"/>
              </a:rPr>
              <a:t>Entscheidermedien</a:t>
            </a:r>
            <a:endParaRPr lang="de-DE" sz="1400" b="1">
              <a:latin typeface="Calibri" panose="020F0502020204030204" pitchFamily="34" charset="0"/>
              <a:cs typeface="Calibri" panose="020F0502020204030204" pitchFamily="34" charset="0"/>
            </a:endParaRPr>
          </a:p>
          <a:p>
            <a:pPr algn="l"/>
            <a:br>
              <a:rPr lang="de-DE" sz="1400">
                <a:latin typeface="Calibri" panose="020F0502020204030204" pitchFamily="34" charset="0"/>
                <a:cs typeface="Calibri" panose="020F0502020204030204" pitchFamily="34" charset="0"/>
              </a:rPr>
            </a:br>
            <a:endParaRPr lang="de-DE" sz="1400">
              <a:latin typeface="Calibri" panose="020F0502020204030204" pitchFamily="34" charset="0"/>
              <a:cs typeface="Calibri" panose="020F0502020204030204" pitchFamily="34" charset="0"/>
            </a:endParaRPr>
          </a:p>
          <a:p>
            <a:pPr algn="l"/>
            <a:r>
              <a:rPr lang="de-DE" sz="1400">
                <a:latin typeface="Calibri" panose="020F0502020204030204" pitchFamily="34" charset="0"/>
                <a:cs typeface="Calibri" panose="020F0502020204030204" pitchFamily="34" charset="0"/>
              </a:rPr>
              <a:t>Wo:</a:t>
            </a:r>
          </a:p>
          <a:p>
            <a:pPr marL="285750" indent="-285750" algn="l">
              <a:buFont typeface="Arial" panose="020B0604020202020204" pitchFamily="34" charset="0"/>
              <a:buChar char="•"/>
            </a:pPr>
            <a:r>
              <a:rPr lang="de-DE" sz="1400" dirty="0">
                <a:latin typeface="Calibri" panose="020F0502020204030204" pitchFamily="34" charset="0"/>
                <a:cs typeface="Calibri" panose="020F0502020204030204" pitchFamily="34" charset="0"/>
              </a:rPr>
              <a:t>Display-Ads</a:t>
            </a:r>
          </a:p>
          <a:p>
            <a:pPr marL="285750" indent="-285750" algn="l">
              <a:buFont typeface="Arial" panose="020B0604020202020204" pitchFamily="34" charset="0"/>
              <a:buChar char="•"/>
            </a:pPr>
            <a:r>
              <a:rPr lang="de-DE" sz="1400" dirty="0">
                <a:latin typeface="Calibri" panose="020F0502020204030204" pitchFamily="34" charset="0"/>
                <a:cs typeface="Calibri" panose="020F0502020204030204" pitchFamily="34" charset="0"/>
              </a:rPr>
              <a:t>Newsletter-Anzeigen</a:t>
            </a:r>
            <a:endParaRPr lang="de-DE" sz="1600">
              <a:latin typeface="Calibri" panose="020F0502020204030204" pitchFamily="34" charset="0"/>
              <a:cs typeface="Calibri" panose="020F0502020204030204" pitchFamily="34" charset="0"/>
            </a:endParaRPr>
          </a:p>
          <a:p>
            <a:pPr marL="285750" indent="-285750" algn="l">
              <a:buFont typeface="Arial" panose="020B0604020202020204" pitchFamily="34" charset="0"/>
              <a:buChar char="•"/>
            </a:pPr>
            <a:endParaRPr lang="de-DE" sz="1600">
              <a:latin typeface="Rubik" pitchFamily="2" charset="-79"/>
              <a:cs typeface="Rubik" pitchFamily="2" charset="-79"/>
            </a:endParaRPr>
          </a:p>
        </p:txBody>
      </p:sp>
      <p:sp>
        <p:nvSpPr>
          <p:cNvPr id="18" name="Rechteck 17">
            <a:extLst>
              <a:ext uri="{FF2B5EF4-FFF2-40B4-BE49-F238E27FC236}">
                <a16:creationId xmlns:a16="http://schemas.microsoft.com/office/drawing/2014/main" id="{549FDF92-A747-9288-2F01-021C6FD65872}"/>
              </a:ext>
            </a:extLst>
          </p:cNvPr>
          <p:cNvSpPr/>
          <p:nvPr/>
        </p:nvSpPr>
        <p:spPr>
          <a:xfrm>
            <a:off x="905122" y="1937288"/>
            <a:ext cx="9765786" cy="278970"/>
          </a:xfrm>
          <a:prstGeom prst="rect">
            <a:avLst/>
          </a:prstGeom>
          <a:solidFill>
            <a:srgbClr val="C2005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a:latin typeface="Calibri" panose="020F0502020204030204" pitchFamily="34" charset="0"/>
                <a:cs typeface="Calibri" panose="020F0502020204030204" pitchFamily="34" charset="0"/>
              </a:rPr>
              <a:t>Gesamtbudget: 1,5 Mio. €</a:t>
            </a:r>
          </a:p>
        </p:txBody>
      </p:sp>
      <p:sp>
        <p:nvSpPr>
          <p:cNvPr id="3" name="Textfeld 2">
            <a:extLst>
              <a:ext uri="{FF2B5EF4-FFF2-40B4-BE49-F238E27FC236}">
                <a16:creationId xmlns:a16="http://schemas.microsoft.com/office/drawing/2014/main" id="{964D1DF7-7D04-8A03-8C27-6522A0BFA3D4}"/>
              </a:ext>
            </a:extLst>
          </p:cNvPr>
          <p:cNvSpPr txBox="1"/>
          <p:nvPr/>
        </p:nvSpPr>
        <p:spPr>
          <a:xfrm>
            <a:off x="905122" y="807787"/>
            <a:ext cx="11401178" cy="892552"/>
          </a:xfrm>
          <a:prstGeom prst="rect">
            <a:avLst/>
          </a:prstGeom>
          <a:noFill/>
        </p:spPr>
        <p:txBody>
          <a:bodyPr wrap="square" lIns="0" tIns="0" rIns="0" bIns="0" rtlCol="0" anchor="t">
            <a:spAutoFit/>
          </a:bodyPr>
          <a:lstStyle/>
          <a:p>
            <a:r>
              <a:rPr lang="de-DE" sz="2800" b="1">
                <a:solidFill>
                  <a:schemeClr val="accent1"/>
                </a:solidFill>
                <a:latin typeface="+mj-lt"/>
                <a:cs typeface="Rubik" panose="02000604000000020004" pitchFamily="2" charset="-79"/>
              </a:rPr>
              <a:t>Die Kanalverteilung setzt auf vier bewährte Säulen</a:t>
            </a:r>
            <a:r>
              <a:rPr lang="de-DE" sz="4000" b="1">
                <a:latin typeface="+mj-lt"/>
                <a:cs typeface="Rubik" panose="02000604000000020004" pitchFamily="2" charset="-79"/>
              </a:rPr>
              <a:t>.</a:t>
            </a:r>
          </a:p>
          <a:p>
            <a:endParaRPr lang="de-DE"/>
          </a:p>
        </p:txBody>
      </p:sp>
    </p:spTree>
    <p:extLst>
      <p:ext uri="{BB962C8B-B14F-4D97-AF65-F5344CB8AC3E}">
        <p14:creationId xmlns:p14="http://schemas.microsoft.com/office/powerpoint/2010/main" val="903033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7E6E15-37D5-9F21-4CC6-2C20A891968E}"/>
              </a:ext>
            </a:extLst>
          </p:cNvPr>
          <p:cNvSpPr>
            <a:spLocks noGrp="1"/>
          </p:cNvSpPr>
          <p:nvPr>
            <p:ph type="title"/>
          </p:nvPr>
        </p:nvSpPr>
        <p:spPr/>
        <p:txBody>
          <a:bodyPr/>
          <a:lstStyle/>
          <a:p>
            <a:pPr algn="ctr"/>
            <a:r>
              <a:rPr lang="de-DE" sz="4000" spc="114">
                <a:solidFill>
                  <a:schemeClr val="accent1"/>
                </a:solidFill>
              </a:rPr>
              <a:t>Die Kampagnenmotive</a:t>
            </a:r>
            <a:br>
              <a:rPr lang="de-DE" sz="4000" spc="114">
                <a:solidFill>
                  <a:schemeClr val="accent1"/>
                </a:solidFill>
              </a:rPr>
            </a:br>
            <a:r>
              <a:rPr lang="de-DE" sz="4000" spc="114">
                <a:solidFill>
                  <a:schemeClr val="accent1"/>
                </a:solidFill>
              </a:rPr>
              <a:t> </a:t>
            </a:r>
          </a:p>
        </p:txBody>
      </p:sp>
      <p:sp>
        <p:nvSpPr>
          <p:cNvPr id="5" name="Datumsplatzhalter 3">
            <a:extLst>
              <a:ext uri="{FF2B5EF4-FFF2-40B4-BE49-F238E27FC236}">
                <a16:creationId xmlns:a16="http://schemas.microsoft.com/office/drawing/2014/main" id="{20CF4804-B8A5-6027-FEA6-D2D7C29E446E}"/>
              </a:ext>
            </a:extLst>
          </p:cNvPr>
          <p:cNvSpPr txBox="1">
            <a:spLocks/>
          </p:cNvSpPr>
          <p:nvPr/>
        </p:nvSpPr>
        <p:spPr>
          <a:xfrm>
            <a:off x="731836" y="6441850"/>
            <a:ext cx="9435600" cy="162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buFont typeface="+mj-lt"/>
              <a:buNone/>
              <a:defRPr/>
            </a:pPr>
            <a:endParaRPr lang="de-DE" sz="1100" cap="all">
              <a:solidFill>
                <a:srgbClr val="385C6B"/>
              </a:solidFill>
              <a:latin typeface="Calibri"/>
            </a:endParaRPr>
          </a:p>
        </p:txBody>
      </p:sp>
    </p:spTree>
    <p:extLst>
      <p:ext uri="{BB962C8B-B14F-4D97-AF65-F5344CB8AC3E}">
        <p14:creationId xmlns:p14="http://schemas.microsoft.com/office/powerpoint/2010/main" val="3614507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A8B0B-066F-C668-F209-45CDE6018D2D}"/>
            </a:ext>
          </a:extLst>
        </p:cNvPr>
        <p:cNvGrpSpPr/>
        <p:nvPr/>
      </p:nvGrpSpPr>
      <p:grpSpPr>
        <a:xfrm>
          <a:off x="0" y="0"/>
          <a:ext cx="0" cy="0"/>
          <a:chOff x="0" y="0"/>
          <a:chExt cx="0" cy="0"/>
        </a:xfrm>
      </p:grpSpPr>
      <p:pic>
        <p:nvPicPr>
          <p:cNvPr id="2" name="Grafik 1">
            <a:extLst>
              <a:ext uri="{FF2B5EF4-FFF2-40B4-BE49-F238E27FC236}">
                <a16:creationId xmlns:a16="http://schemas.microsoft.com/office/drawing/2014/main" id="{1455C384-0BB5-CFB8-1198-7904E63F5C13}"/>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1320173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486A54-6C1E-A354-4A14-EBC11D1B4C8C}"/>
              </a:ext>
            </a:extLst>
          </p:cNvPr>
          <p:cNvSpPr>
            <a:spLocks noGrp="1"/>
          </p:cNvSpPr>
          <p:nvPr>
            <p:ph type="ctrTitle"/>
          </p:nvPr>
        </p:nvSpPr>
        <p:spPr/>
        <p:txBody>
          <a:bodyPr/>
          <a:lstStyle/>
          <a:p>
            <a:endParaRPr lang="de-DE"/>
          </a:p>
        </p:txBody>
      </p:sp>
      <p:sp>
        <p:nvSpPr>
          <p:cNvPr id="3" name="Textplatzhalter 2">
            <a:extLst>
              <a:ext uri="{FF2B5EF4-FFF2-40B4-BE49-F238E27FC236}">
                <a16:creationId xmlns:a16="http://schemas.microsoft.com/office/drawing/2014/main" id="{D5F082AE-BEB5-8D7C-B7F4-3204074F16D1}"/>
              </a:ext>
            </a:extLst>
          </p:cNvPr>
          <p:cNvSpPr>
            <a:spLocks noGrp="1"/>
          </p:cNvSpPr>
          <p:nvPr>
            <p:ph type="body" sz="quarter" idx="10"/>
          </p:nvPr>
        </p:nvSpPr>
        <p:spPr/>
        <p:txBody>
          <a:bodyPr/>
          <a:lstStyle/>
          <a:p>
            <a:endParaRPr lang="de-DE"/>
          </a:p>
        </p:txBody>
      </p:sp>
      <p:pic>
        <p:nvPicPr>
          <p:cNvPr id="5" name="Grafik 4">
            <a:extLst>
              <a:ext uri="{FF2B5EF4-FFF2-40B4-BE49-F238E27FC236}">
                <a16:creationId xmlns:a16="http://schemas.microsoft.com/office/drawing/2014/main" id="{92461E96-C14F-D012-B9B3-0901EA955B8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73050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A8B0B-066F-C668-F209-45CDE6018D2D}"/>
            </a:ext>
          </a:extLst>
        </p:cNvPr>
        <p:cNvGrpSpPr/>
        <p:nvPr/>
      </p:nvGrpSpPr>
      <p:grpSpPr>
        <a:xfrm>
          <a:off x="0" y="0"/>
          <a:ext cx="0" cy="0"/>
          <a:chOff x="0" y="0"/>
          <a:chExt cx="0" cy="0"/>
        </a:xfrm>
      </p:grpSpPr>
      <p:pic>
        <p:nvPicPr>
          <p:cNvPr id="2" name="Grafik 1">
            <a:extLst>
              <a:ext uri="{FF2B5EF4-FFF2-40B4-BE49-F238E27FC236}">
                <a16:creationId xmlns:a16="http://schemas.microsoft.com/office/drawing/2014/main" id="{E569152D-9885-885A-2FB5-BD4BD88C9D1B}"/>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1112600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55AF36-0859-A4C7-3FD9-820DFDB64B38}"/>
              </a:ext>
            </a:extLst>
          </p:cNvPr>
          <p:cNvSpPr>
            <a:spLocks noGrp="1"/>
          </p:cNvSpPr>
          <p:nvPr>
            <p:ph type="ctrTitle"/>
          </p:nvPr>
        </p:nvSpPr>
        <p:spPr/>
        <p:txBody>
          <a:bodyPr/>
          <a:lstStyle/>
          <a:p>
            <a:endParaRPr lang="de-DE"/>
          </a:p>
        </p:txBody>
      </p:sp>
      <p:sp>
        <p:nvSpPr>
          <p:cNvPr id="3" name="Textplatzhalter 2">
            <a:extLst>
              <a:ext uri="{FF2B5EF4-FFF2-40B4-BE49-F238E27FC236}">
                <a16:creationId xmlns:a16="http://schemas.microsoft.com/office/drawing/2014/main" id="{BA37CAEA-53EA-D752-B0C6-B809735B292A}"/>
              </a:ext>
            </a:extLst>
          </p:cNvPr>
          <p:cNvSpPr>
            <a:spLocks noGrp="1"/>
          </p:cNvSpPr>
          <p:nvPr>
            <p:ph type="body" sz="quarter" idx="10"/>
          </p:nvPr>
        </p:nvSpPr>
        <p:spPr/>
        <p:txBody>
          <a:bodyPr/>
          <a:lstStyle/>
          <a:p>
            <a:endParaRPr lang="de-DE"/>
          </a:p>
        </p:txBody>
      </p:sp>
      <p:pic>
        <p:nvPicPr>
          <p:cNvPr id="6" name="Grafik 5">
            <a:extLst>
              <a:ext uri="{FF2B5EF4-FFF2-40B4-BE49-F238E27FC236}">
                <a16:creationId xmlns:a16="http://schemas.microsoft.com/office/drawing/2014/main" id="{47CEBC12-7708-E16E-4970-519FD1A1758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1734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490DCF-2C59-9B86-C3CC-430A1D55B65C}"/>
              </a:ext>
            </a:extLst>
          </p:cNvPr>
          <p:cNvSpPr>
            <a:spLocks noGrp="1"/>
          </p:cNvSpPr>
          <p:nvPr>
            <p:ph type="ctrTitle"/>
          </p:nvPr>
        </p:nvSpPr>
        <p:spPr/>
        <p:txBody>
          <a:bodyPr/>
          <a:lstStyle/>
          <a:p>
            <a:endParaRPr lang="de-DE"/>
          </a:p>
        </p:txBody>
      </p:sp>
      <p:sp>
        <p:nvSpPr>
          <p:cNvPr id="3" name="Textplatzhalter 2">
            <a:extLst>
              <a:ext uri="{FF2B5EF4-FFF2-40B4-BE49-F238E27FC236}">
                <a16:creationId xmlns:a16="http://schemas.microsoft.com/office/drawing/2014/main" id="{E3D06B73-C4D8-B857-754A-64015252C47D}"/>
              </a:ext>
            </a:extLst>
          </p:cNvPr>
          <p:cNvSpPr>
            <a:spLocks noGrp="1"/>
          </p:cNvSpPr>
          <p:nvPr>
            <p:ph type="body" sz="quarter" idx="10"/>
          </p:nvPr>
        </p:nvSpPr>
        <p:spPr/>
        <p:txBody>
          <a:bodyPr/>
          <a:lstStyle/>
          <a:p>
            <a:endParaRPr lang="de-DE"/>
          </a:p>
        </p:txBody>
      </p:sp>
      <p:pic>
        <p:nvPicPr>
          <p:cNvPr id="5" name="Grafik 4">
            <a:extLst>
              <a:ext uri="{FF2B5EF4-FFF2-40B4-BE49-F238E27FC236}">
                <a16:creationId xmlns:a16="http://schemas.microsoft.com/office/drawing/2014/main" id="{8F8A928A-7910-65AF-1FE2-A45BAC0EFB2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88602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7BD4A8-031C-51C1-B425-A3E4ED89A063}"/>
              </a:ext>
            </a:extLst>
          </p:cNvPr>
          <p:cNvSpPr>
            <a:spLocks noGrp="1"/>
          </p:cNvSpPr>
          <p:nvPr>
            <p:ph type="ctrTitle"/>
          </p:nvPr>
        </p:nvSpPr>
        <p:spPr/>
        <p:txBody>
          <a:bodyPr/>
          <a:lstStyle/>
          <a:p>
            <a:endParaRPr lang="de-DE"/>
          </a:p>
        </p:txBody>
      </p:sp>
      <p:sp>
        <p:nvSpPr>
          <p:cNvPr id="3" name="Textplatzhalter 2">
            <a:extLst>
              <a:ext uri="{FF2B5EF4-FFF2-40B4-BE49-F238E27FC236}">
                <a16:creationId xmlns:a16="http://schemas.microsoft.com/office/drawing/2014/main" id="{D3062081-77B8-165A-612B-799A76CA60A8}"/>
              </a:ext>
            </a:extLst>
          </p:cNvPr>
          <p:cNvSpPr>
            <a:spLocks noGrp="1"/>
          </p:cNvSpPr>
          <p:nvPr>
            <p:ph type="body" sz="quarter" idx="10"/>
          </p:nvPr>
        </p:nvSpPr>
        <p:spPr/>
        <p:txBody>
          <a:bodyPr/>
          <a:lstStyle/>
          <a:p>
            <a:pPr marL="0" indent="0">
              <a:buNone/>
            </a:pPr>
            <a:endParaRPr lang="de-DE" dirty="0"/>
          </a:p>
        </p:txBody>
      </p:sp>
      <p:pic>
        <p:nvPicPr>
          <p:cNvPr id="8" name="Grafik 7">
            <a:extLst>
              <a:ext uri="{FF2B5EF4-FFF2-40B4-BE49-F238E27FC236}">
                <a16:creationId xmlns:a16="http://schemas.microsoft.com/office/drawing/2014/main" id="{4BA0ECDD-B57B-0705-5F99-67B3E25E6E7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23129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a:extLst>
              <a:ext uri="{FF2B5EF4-FFF2-40B4-BE49-F238E27FC236}">
                <a16:creationId xmlns:a16="http://schemas.microsoft.com/office/drawing/2014/main" id="{85DEB439-A756-2401-99DB-EFCF967F4887}"/>
              </a:ext>
            </a:extLst>
          </p:cNvPr>
          <p:cNvPicPr>
            <a:picLocks noChangeAspect="1"/>
          </p:cNvPicPr>
          <p:nvPr/>
        </p:nvPicPr>
        <p:blipFill>
          <a:blip r:embed="rId2"/>
          <a:stretch>
            <a:fillRect/>
          </a:stretch>
        </p:blipFill>
        <p:spPr>
          <a:xfrm>
            <a:off x="6544941" y="0"/>
            <a:ext cx="3857625" cy="6858000"/>
          </a:xfrm>
          <a:prstGeom prst="rect">
            <a:avLst/>
          </a:prstGeom>
        </p:spPr>
      </p:pic>
      <p:pic>
        <p:nvPicPr>
          <p:cNvPr id="21" name="Grafik 20">
            <a:extLst>
              <a:ext uri="{FF2B5EF4-FFF2-40B4-BE49-F238E27FC236}">
                <a16:creationId xmlns:a16="http://schemas.microsoft.com/office/drawing/2014/main" id="{8D1D4928-335C-05BF-4855-256186ED929A}"/>
              </a:ext>
            </a:extLst>
          </p:cNvPr>
          <p:cNvPicPr>
            <a:picLocks noChangeAspect="1"/>
          </p:cNvPicPr>
          <p:nvPr/>
        </p:nvPicPr>
        <p:blipFill>
          <a:blip r:embed="rId3"/>
          <a:stretch>
            <a:fillRect/>
          </a:stretch>
        </p:blipFill>
        <p:spPr>
          <a:xfrm>
            <a:off x="1789434" y="0"/>
            <a:ext cx="3857625" cy="6858000"/>
          </a:xfrm>
          <a:prstGeom prst="rect">
            <a:avLst/>
          </a:prstGeom>
        </p:spPr>
      </p:pic>
    </p:spTree>
    <p:extLst>
      <p:ext uri="{BB962C8B-B14F-4D97-AF65-F5344CB8AC3E}">
        <p14:creationId xmlns:p14="http://schemas.microsoft.com/office/powerpoint/2010/main" val="540729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58A7AFB5-EA0F-3850-C12D-12680532E297}"/>
              </a:ext>
            </a:extLst>
          </p:cNvPr>
          <p:cNvPicPr>
            <a:picLocks noChangeAspect="1"/>
          </p:cNvPicPr>
          <p:nvPr/>
        </p:nvPicPr>
        <p:blipFill>
          <a:blip r:embed="rId2"/>
          <a:stretch>
            <a:fillRect/>
          </a:stretch>
        </p:blipFill>
        <p:spPr>
          <a:xfrm>
            <a:off x="1744552" y="0"/>
            <a:ext cx="3857625" cy="6858000"/>
          </a:xfrm>
          <a:prstGeom prst="rect">
            <a:avLst/>
          </a:prstGeom>
        </p:spPr>
      </p:pic>
      <p:pic>
        <p:nvPicPr>
          <p:cNvPr id="6" name="Grafik 5">
            <a:extLst>
              <a:ext uri="{FF2B5EF4-FFF2-40B4-BE49-F238E27FC236}">
                <a16:creationId xmlns:a16="http://schemas.microsoft.com/office/drawing/2014/main" id="{3BE25C80-6729-CBAF-B273-DEE2A3C725C1}"/>
              </a:ext>
            </a:extLst>
          </p:cNvPr>
          <p:cNvPicPr>
            <a:picLocks noChangeAspect="1"/>
          </p:cNvPicPr>
          <p:nvPr/>
        </p:nvPicPr>
        <p:blipFill>
          <a:blip r:embed="rId3"/>
          <a:stretch>
            <a:fillRect/>
          </a:stretch>
        </p:blipFill>
        <p:spPr>
          <a:xfrm>
            <a:off x="6589823" y="0"/>
            <a:ext cx="3857625" cy="6858000"/>
          </a:xfrm>
          <a:prstGeom prst="rect">
            <a:avLst/>
          </a:prstGeom>
        </p:spPr>
      </p:pic>
    </p:spTree>
    <p:extLst>
      <p:ext uri="{BB962C8B-B14F-4D97-AF65-F5344CB8AC3E}">
        <p14:creationId xmlns:p14="http://schemas.microsoft.com/office/powerpoint/2010/main" val="1392832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0FA1EE49-526B-D958-BC56-579002E6E1FE}"/>
              </a:ext>
            </a:extLst>
          </p:cNvPr>
          <p:cNvPicPr>
            <a:picLocks noChangeAspect="1"/>
          </p:cNvPicPr>
          <p:nvPr/>
        </p:nvPicPr>
        <p:blipFill>
          <a:blip r:embed="rId2"/>
          <a:stretch>
            <a:fillRect/>
          </a:stretch>
        </p:blipFill>
        <p:spPr>
          <a:xfrm>
            <a:off x="4159387" y="-27734"/>
            <a:ext cx="3873226" cy="6885734"/>
          </a:xfrm>
          <a:prstGeom prst="rect">
            <a:avLst/>
          </a:prstGeom>
        </p:spPr>
      </p:pic>
    </p:spTree>
    <p:extLst>
      <p:ext uri="{BB962C8B-B14F-4D97-AF65-F5344CB8AC3E}">
        <p14:creationId xmlns:p14="http://schemas.microsoft.com/office/powerpoint/2010/main" val="1815412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CD3A2-4375-D2AE-7718-91029C0473F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6A67C00-796F-227A-9084-B277CE240040}"/>
              </a:ext>
            </a:extLst>
          </p:cNvPr>
          <p:cNvSpPr>
            <a:spLocks noGrp="1"/>
          </p:cNvSpPr>
          <p:nvPr>
            <p:ph type="title"/>
          </p:nvPr>
        </p:nvSpPr>
        <p:spPr/>
        <p:txBody>
          <a:bodyPr/>
          <a:lstStyle/>
          <a:p>
            <a:r>
              <a:rPr lang="de-DE" sz="4000" spc="114">
                <a:solidFill>
                  <a:schemeClr val="accent1"/>
                </a:solidFill>
              </a:rPr>
              <a:t>DIE KAMPAGNENMOTIVE FÜR DEN ÖFFENTLICHEN UND DIGITALEN RAUM.</a:t>
            </a:r>
            <a:br>
              <a:rPr lang="de-DE" spc="114">
                <a:solidFill>
                  <a:schemeClr val="accent1"/>
                </a:solidFill>
              </a:rPr>
            </a:br>
            <a:r>
              <a:rPr lang="de-DE" spc="114">
                <a:solidFill>
                  <a:schemeClr val="accent1"/>
                </a:solidFill>
              </a:rPr>
              <a:t> </a:t>
            </a:r>
          </a:p>
        </p:txBody>
      </p:sp>
      <p:sp>
        <p:nvSpPr>
          <p:cNvPr id="5" name="Datumsplatzhalter 3">
            <a:extLst>
              <a:ext uri="{FF2B5EF4-FFF2-40B4-BE49-F238E27FC236}">
                <a16:creationId xmlns:a16="http://schemas.microsoft.com/office/drawing/2014/main" id="{57418689-F324-A1D4-A63A-7181B19039D5}"/>
              </a:ext>
            </a:extLst>
          </p:cNvPr>
          <p:cNvSpPr txBox="1">
            <a:spLocks/>
          </p:cNvSpPr>
          <p:nvPr/>
        </p:nvSpPr>
        <p:spPr>
          <a:xfrm>
            <a:off x="731836" y="6441850"/>
            <a:ext cx="9435600" cy="162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buFont typeface="+mj-lt"/>
              <a:buNone/>
              <a:defRPr/>
            </a:pPr>
            <a:endParaRPr lang="de-DE" sz="1100" cap="all">
              <a:solidFill>
                <a:srgbClr val="385C6B"/>
              </a:solidFill>
              <a:latin typeface="Calibri"/>
            </a:endParaRPr>
          </a:p>
        </p:txBody>
      </p:sp>
    </p:spTree>
    <p:extLst>
      <p:ext uri="{BB962C8B-B14F-4D97-AF65-F5344CB8AC3E}">
        <p14:creationId xmlns:p14="http://schemas.microsoft.com/office/powerpoint/2010/main" val="2783857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669DB-9A0B-B55A-6FFD-2AAA098E4D51}"/>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F164C1F3-A32B-0768-33AB-F405739C4C10}"/>
              </a:ext>
            </a:extLst>
          </p:cNvPr>
          <p:cNvSpPr txBox="1"/>
          <p:nvPr/>
        </p:nvSpPr>
        <p:spPr>
          <a:xfrm>
            <a:off x="335394" y="522703"/>
            <a:ext cx="8871526" cy="646331"/>
          </a:xfrm>
          <a:prstGeom prst="rect">
            <a:avLst/>
          </a:prstGeom>
          <a:noFill/>
        </p:spPr>
        <p:txBody>
          <a:bodyPr wrap="square">
            <a:spAutoFit/>
          </a:bodyPr>
          <a:lstStyle/>
          <a:p>
            <a:r>
              <a:rPr lang="de-DE" b="1">
                <a:solidFill>
                  <a:schemeClr val="accent1"/>
                </a:solidFill>
                <a:latin typeface="+mj-lt"/>
              </a:rPr>
              <a:t>DOOH</a:t>
            </a:r>
          </a:p>
          <a:p>
            <a:r>
              <a:rPr lang="de-DE" b="1">
                <a:solidFill>
                  <a:schemeClr val="accent1"/>
                </a:solidFill>
                <a:latin typeface="+mj-lt"/>
              </a:rPr>
              <a:t>Beispielhaftes Motiv </a:t>
            </a:r>
            <a:r>
              <a:rPr lang="de-DE" b="1" dirty="0">
                <a:solidFill>
                  <a:schemeClr val="accent1"/>
                </a:solidFill>
                <a:latin typeface="+mj-lt"/>
              </a:rPr>
              <a:t>1/2</a:t>
            </a:r>
            <a:endParaRPr lang="de-DE" b="1">
              <a:solidFill>
                <a:schemeClr val="accent1"/>
              </a:solidFill>
              <a:latin typeface="+mj-lt"/>
            </a:endParaRPr>
          </a:p>
        </p:txBody>
      </p:sp>
      <p:grpSp>
        <p:nvGrpSpPr>
          <p:cNvPr id="2" name="Gruppieren 1">
            <a:extLst>
              <a:ext uri="{FF2B5EF4-FFF2-40B4-BE49-F238E27FC236}">
                <a16:creationId xmlns:a16="http://schemas.microsoft.com/office/drawing/2014/main" id="{C819B75E-09C7-955B-BED8-9E70B01CC584}"/>
              </a:ext>
            </a:extLst>
          </p:cNvPr>
          <p:cNvGrpSpPr/>
          <p:nvPr/>
        </p:nvGrpSpPr>
        <p:grpSpPr>
          <a:xfrm>
            <a:off x="3173715" y="0"/>
            <a:ext cx="6888892" cy="6858000"/>
            <a:chOff x="3084815" y="0"/>
            <a:chExt cx="6888892" cy="6858000"/>
          </a:xfrm>
        </p:grpSpPr>
        <p:pic>
          <p:nvPicPr>
            <p:cNvPr id="7" name="Grafik 6">
              <a:extLst>
                <a:ext uri="{FF2B5EF4-FFF2-40B4-BE49-F238E27FC236}">
                  <a16:creationId xmlns:a16="http://schemas.microsoft.com/office/drawing/2014/main" id="{7969E98C-3CFB-0FF4-2C0B-56198F4B9AD6}"/>
                </a:ext>
              </a:extLst>
            </p:cNvPr>
            <p:cNvPicPr>
              <a:picLocks noChangeAspect="1"/>
            </p:cNvPicPr>
            <p:nvPr/>
          </p:nvPicPr>
          <p:blipFill>
            <a:blip r:embed="rId4"/>
            <a:stretch>
              <a:fillRect/>
            </a:stretch>
          </p:blipFill>
          <p:spPr>
            <a:xfrm>
              <a:off x="3084815" y="0"/>
              <a:ext cx="6888892" cy="6858000"/>
            </a:xfrm>
            <a:prstGeom prst="rect">
              <a:avLst/>
            </a:prstGeom>
          </p:spPr>
        </p:pic>
        <p:pic>
          <p:nvPicPr>
            <p:cNvPr id="5" name="260928_KBV_Aufklärungskampagne_Rabe_1080x1920_10s_Draft">
              <a:hlinkClick r:id="" action="ppaction://media"/>
              <a:extLst>
                <a:ext uri="{FF2B5EF4-FFF2-40B4-BE49-F238E27FC236}">
                  <a16:creationId xmlns:a16="http://schemas.microsoft.com/office/drawing/2014/main" id="{6EB903E5-4647-69F8-7823-736A853A8EB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890744" y="522703"/>
              <a:ext cx="3277034" cy="5825838"/>
            </a:xfrm>
            <a:prstGeom prst="rect">
              <a:avLst/>
            </a:prstGeom>
          </p:spPr>
        </p:pic>
      </p:grpSp>
    </p:spTree>
    <p:extLst>
      <p:ext uri="{BB962C8B-B14F-4D97-AF65-F5344CB8AC3E}">
        <p14:creationId xmlns:p14="http://schemas.microsoft.com/office/powerpoint/2010/main" val="2001108999"/>
      </p:ext>
    </p:extLst>
  </p:cSld>
  <p:clrMapOvr>
    <a:masterClrMapping/>
  </p:clrMapOvr>
  <p:timing>
    <p:tnLst>
      <p:par>
        <p:cTn id="1" dur="indefinite" restart="never" nodeType="tmRoot">
          <p:childTnLst>
            <p:video>
              <p:cMediaNode vol="80000">
                <p:cTn id="2" fill="hold" display="0">
                  <p:stCondLst>
                    <p:cond delay="indefinite"/>
                  </p:st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669DB-9A0B-B55A-6FFD-2AAA098E4D51}"/>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256390B2-ABE0-6B7C-0F10-266A39149E95}"/>
              </a:ext>
            </a:extLst>
          </p:cNvPr>
          <p:cNvSpPr txBox="1"/>
          <p:nvPr/>
        </p:nvSpPr>
        <p:spPr>
          <a:xfrm>
            <a:off x="307110" y="480352"/>
            <a:ext cx="8871526" cy="646331"/>
          </a:xfrm>
          <a:prstGeom prst="rect">
            <a:avLst/>
          </a:prstGeom>
          <a:noFill/>
        </p:spPr>
        <p:txBody>
          <a:bodyPr wrap="square">
            <a:spAutoFit/>
          </a:bodyPr>
          <a:lstStyle/>
          <a:p>
            <a:r>
              <a:rPr lang="de-DE" b="1">
                <a:solidFill>
                  <a:schemeClr val="accent1"/>
                </a:solidFill>
                <a:latin typeface="+mj-lt"/>
              </a:rPr>
              <a:t>DOOH</a:t>
            </a:r>
          </a:p>
          <a:p>
            <a:r>
              <a:rPr lang="de-DE" b="1">
                <a:solidFill>
                  <a:schemeClr val="accent1"/>
                </a:solidFill>
                <a:latin typeface="+mj-lt"/>
              </a:rPr>
              <a:t>Beispielhaftes Motiv </a:t>
            </a:r>
            <a:r>
              <a:rPr lang="de-DE" b="1" dirty="0">
                <a:solidFill>
                  <a:schemeClr val="accent1"/>
                </a:solidFill>
                <a:latin typeface="+mj-lt"/>
              </a:rPr>
              <a:t>2/2</a:t>
            </a:r>
            <a:endParaRPr lang="de-DE" b="1">
              <a:solidFill>
                <a:schemeClr val="accent1"/>
              </a:solidFill>
              <a:latin typeface="+mj-lt"/>
            </a:endParaRPr>
          </a:p>
        </p:txBody>
      </p:sp>
      <p:grpSp>
        <p:nvGrpSpPr>
          <p:cNvPr id="2" name="Gruppieren 1">
            <a:extLst>
              <a:ext uri="{FF2B5EF4-FFF2-40B4-BE49-F238E27FC236}">
                <a16:creationId xmlns:a16="http://schemas.microsoft.com/office/drawing/2014/main" id="{4AF26A67-1922-973E-AD36-2CB99A7008D9}"/>
              </a:ext>
            </a:extLst>
          </p:cNvPr>
          <p:cNvGrpSpPr/>
          <p:nvPr/>
        </p:nvGrpSpPr>
        <p:grpSpPr>
          <a:xfrm>
            <a:off x="3013364" y="0"/>
            <a:ext cx="6888892" cy="6858000"/>
            <a:chOff x="3084815" y="0"/>
            <a:chExt cx="6888892" cy="6858000"/>
          </a:xfrm>
        </p:grpSpPr>
        <p:pic>
          <p:nvPicPr>
            <p:cNvPr id="6" name="Grafik 5">
              <a:extLst>
                <a:ext uri="{FF2B5EF4-FFF2-40B4-BE49-F238E27FC236}">
                  <a16:creationId xmlns:a16="http://schemas.microsoft.com/office/drawing/2014/main" id="{A4938D0D-9110-E859-6A22-FE352DDD0A44}"/>
                </a:ext>
              </a:extLst>
            </p:cNvPr>
            <p:cNvPicPr>
              <a:picLocks noChangeAspect="1"/>
            </p:cNvPicPr>
            <p:nvPr/>
          </p:nvPicPr>
          <p:blipFill>
            <a:blip r:embed="rId4"/>
            <a:stretch>
              <a:fillRect/>
            </a:stretch>
          </p:blipFill>
          <p:spPr>
            <a:xfrm>
              <a:off x="3084815" y="0"/>
              <a:ext cx="6888892" cy="6858000"/>
            </a:xfrm>
            <a:prstGeom prst="rect">
              <a:avLst/>
            </a:prstGeom>
          </p:spPr>
        </p:pic>
        <p:pic>
          <p:nvPicPr>
            <p:cNvPr id="5" name="260928_KBV_Aufklärungskampagne_Roediger_1080x1920_10s_Draft">
              <a:hlinkClick r:id="" action="ppaction://media"/>
              <a:extLst>
                <a:ext uri="{FF2B5EF4-FFF2-40B4-BE49-F238E27FC236}">
                  <a16:creationId xmlns:a16="http://schemas.microsoft.com/office/drawing/2014/main" id="{BA3D081E-D6BE-C0FD-D6C2-DCB447E3A00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870646" y="480352"/>
              <a:ext cx="3317229" cy="5897296"/>
            </a:xfrm>
            <a:prstGeom prst="rect">
              <a:avLst/>
            </a:prstGeom>
          </p:spPr>
        </p:pic>
      </p:grpSp>
    </p:spTree>
    <p:extLst>
      <p:ext uri="{BB962C8B-B14F-4D97-AF65-F5344CB8AC3E}">
        <p14:creationId xmlns:p14="http://schemas.microsoft.com/office/powerpoint/2010/main" val="2914464979"/>
      </p:ext>
    </p:extLst>
  </p:cSld>
  <p:clrMapOvr>
    <a:masterClrMapping/>
  </p:clrMapOvr>
  <p:timing>
    <p:tnLst>
      <p:par>
        <p:cTn id="1" dur="indefinite" restart="never" nodeType="tmRoot">
          <p:childTnLst>
            <p:video>
              <p:cMediaNode vol="80000">
                <p:cTn id="2"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6A63F-B921-2BCD-3AFC-E323F920807F}"/>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7CAD0670-A22E-A785-E1D9-655D5B169BA2}"/>
              </a:ext>
            </a:extLst>
          </p:cNvPr>
          <p:cNvSpPr txBox="1"/>
          <p:nvPr/>
        </p:nvSpPr>
        <p:spPr>
          <a:xfrm>
            <a:off x="348674" y="164778"/>
            <a:ext cx="8871526" cy="461665"/>
          </a:xfrm>
          <a:prstGeom prst="rect">
            <a:avLst/>
          </a:prstGeom>
          <a:noFill/>
        </p:spPr>
        <p:txBody>
          <a:bodyPr wrap="square">
            <a:spAutoFit/>
          </a:bodyPr>
          <a:lstStyle/>
          <a:p>
            <a:r>
              <a:rPr lang="de-DE" sz="2400" b="1">
                <a:solidFill>
                  <a:schemeClr val="bg1"/>
                </a:solidFill>
                <a:latin typeface="+mj-lt"/>
              </a:rPr>
              <a:t>Wartezimmer TV </a:t>
            </a:r>
          </a:p>
        </p:txBody>
      </p:sp>
      <p:grpSp>
        <p:nvGrpSpPr>
          <p:cNvPr id="2" name="Gruppieren 1">
            <a:extLst>
              <a:ext uri="{FF2B5EF4-FFF2-40B4-BE49-F238E27FC236}">
                <a16:creationId xmlns:a16="http://schemas.microsoft.com/office/drawing/2014/main" id="{7E61DC97-F387-1B50-1962-DC078A8FD796}"/>
              </a:ext>
            </a:extLst>
          </p:cNvPr>
          <p:cNvGrpSpPr/>
          <p:nvPr/>
        </p:nvGrpSpPr>
        <p:grpSpPr>
          <a:xfrm>
            <a:off x="0" y="-32548"/>
            <a:ext cx="12192000" cy="6923095"/>
            <a:chOff x="0" y="0"/>
            <a:chExt cx="12192000" cy="6923095"/>
          </a:xfrm>
        </p:grpSpPr>
        <p:pic>
          <p:nvPicPr>
            <p:cNvPr id="5" name="Grafik 4">
              <a:extLst>
                <a:ext uri="{FF2B5EF4-FFF2-40B4-BE49-F238E27FC236}">
                  <a16:creationId xmlns:a16="http://schemas.microsoft.com/office/drawing/2014/main" id="{F37E9DDA-30F3-6B7B-0FE0-84E951344715}"/>
                </a:ext>
              </a:extLst>
            </p:cNvPr>
            <p:cNvPicPr>
              <a:picLocks noChangeAspect="1"/>
            </p:cNvPicPr>
            <p:nvPr/>
          </p:nvPicPr>
          <p:blipFill>
            <a:blip r:embed="rId5"/>
            <a:stretch>
              <a:fillRect/>
            </a:stretch>
          </p:blipFill>
          <p:spPr>
            <a:xfrm>
              <a:off x="0" y="0"/>
              <a:ext cx="12192000" cy="6923095"/>
            </a:xfrm>
            <a:prstGeom prst="rect">
              <a:avLst/>
            </a:prstGeom>
          </p:spPr>
        </p:pic>
        <p:pic>
          <p:nvPicPr>
            <p:cNvPr id="4" name="KBV_Aufklaerungskampagne_DOOH_Motiv-Ra_1920x1080_10s_TVWARTEZIMMER">
              <a:hlinkClick r:id="" action="ppaction://media"/>
              <a:extLst>
                <a:ext uri="{FF2B5EF4-FFF2-40B4-BE49-F238E27FC236}">
                  <a16:creationId xmlns:a16="http://schemas.microsoft.com/office/drawing/2014/main" id="{518A197C-4A59-A627-82F6-91BEF179363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118103" y="734695"/>
              <a:ext cx="5376673" cy="3024378"/>
            </a:xfrm>
            <a:prstGeom prst="rect">
              <a:avLst/>
            </a:prstGeom>
          </p:spPr>
        </p:pic>
      </p:grpSp>
    </p:spTree>
    <p:extLst>
      <p:ext uri="{BB962C8B-B14F-4D97-AF65-F5344CB8AC3E}">
        <p14:creationId xmlns:p14="http://schemas.microsoft.com/office/powerpoint/2010/main" val="4094189372"/>
      </p:ext>
    </p:extLst>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EC422-C440-BFED-3711-15DD846984F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1DF437C-C08E-F56C-3851-32031D6F8E34}"/>
              </a:ext>
            </a:extLst>
          </p:cNvPr>
          <p:cNvSpPr>
            <a:spLocks noGrp="1"/>
          </p:cNvSpPr>
          <p:nvPr>
            <p:ph type="ctrTitle"/>
          </p:nvPr>
        </p:nvSpPr>
        <p:spPr>
          <a:xfrm>
            <a:off x="472884" y="561092"/>
            <a:ext cx="9836527" cy="1319130"/>
          </a:xfrm>
        </p:spPr>
        <p:txBody>
          <a:bodyPr/>
          <a:lstStyle/>
          <a:p>
            <a:r>
              <a:rPr lang="de-DE" sz="4000">
                <a:solidFill>
                  <a:schemeClr val="accent1"/>
                </a:solidFill>
                <a:latin typeface="+mj-lt"/>
              </a:rPr>
              <a:t>Website und Display-Banner</a:t>
            </a:r>
          </a:p>
        </p:txBody>
      </p:sp>
      <p:pic>
        <p:nvPicPr>
          <p:cNvPr id="7" name="Grafik 6">
            <a:extLst>
              <a:ext uri="{FF2B5EF4-FFF2-40B4-BE49-F238E27FC236}">
                <a16:creationId xmlns:a16="http://schemas.microsoft.com/office/drawing/2014/main" id="{9EC8015F-8CD0-4DD8-6AE5-B43816FBA5DE}"/>
              </a:ext>
            </a:extLst>
          </p:cNvPr>
          <p:cNvPicPr>
            <a:picLocks noChangeAspect="1"/>
          </p:cNvPicPr>
          <p:nvPr/>
        </p:nvPicPr>
        <p:blipFill>
          <a:blip r:embed="rId3"/>
          <a:stretch>
            <a:fillRect/>
          </a:stretch>
        </p:blipFill>
        <p:spPr>
          <a:xfrm>
            <a:off x="2892014" y="3705817"/>
            <a:ext cx="6407971" cy="2135990"/>
          </a:xfrm>
          <a:prstGeom prst="rect">
            <a:avLst/>
          </a:prstGeom>
        </p:spPr>
      </p:pic>
      <p:pic>
        <p:nvPicPr>
          <p:cNvPr id="9" name="Grafik 8">
            <a:extLst>
              <a:ext uri="{FF2B5EF4-FFF2-40B4-BE49-F238E27FC236}">
                <a16:creationId xmlns:a16="http://schemas.microsoft.com/office/drawing/2014/main" id="{FEE3E948-8766-8C34-977B-E79E0D0AF13E}"/>
              </a:ext>
            </a:extLst>
          </p:cNvPr>
          <p:cNvPicPr>
            <a:picLocks noChangeAspect="1"/>
          </p:cNvPicPr>
          <p:nvPr/>
        </p:nvPicPr>
        <p:blipFill>
          <a:blip r:embed="rId4"/>
          <a:stretch>
            <a:fillRect/>
          </a:stretch>
        </p:blipFill>
        <p:spPr>
          <a:xfrm>
            <a:off x="2892014" y="1293010"/>
            <a:ext cx="6407971" cy="2135990"/>
          </a:xfrm>
          <a:prstGeom prst="rect">
            <a:avLst/>
          </a:prstGeom>
        </p:spPr>
      </p:pic>
    </p:spTree>
    <p:extLst>
      <p:ext uri="{BB962C8B-B14F-4D97-AF65-F5344CB8AC3E}">
        <p14:creationId xmlns:p14="http://schemas.microsoft.com/office/powerpoint/2010/main" val="4160566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EA3E5-F90A-03CD-5541-5A852923619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134A0C0-74D2-F7FD-EFAD-D1CE1E078EA4}"/>
              </a:ext>
            </a:extLst>
          </p:cNvPr>
          <p:cNvSpPr>
            <a:spLocks noGrp="1"/>
          </p:cNvSpPr>
          <p:nvPr>
            <p:ph type="title"/>
          </p:nvPr>
        </p:nvSpPr>
        <p:spPr>
          <a:xfrm>
            <a:off x="731838" y="790577"/>
            <a:ext cx="1859857" cy="693167"/>
          </a:xfrm>
        </p:spPr>
        <p:txBody>
          <a:bodyPr/>
          <a:lstStyle/>
          <a:p>
            <a:r>
              <a:rPr lang="de-DE">
                <a:solidFill>
                  <a:schemeClr val="bg1"/>
                </a:solidFill>
              </a:rPr>
              <a:t>Online Banner</a:t>
            </a:r>
          </a:p>
        </p:txBody>
      </p:sp>
      <p:sp>
        <p:nvSpPr>
          <p:cNvPr id="6" name="Foliennummernplatzhalter 5">
            <a:extLst>
              <a:ext uri="{FF2B5EF4-FFF2-40B4-BE49-F238E27FC236}">
                <a16:creationId xmlns:a16="http://schemas.microsoft.com/office/drawing/2014/main" id="{B6391C4F-F7CA-C7E2-7727-53A5DDE4A737}"/>
              </a:ext>
            </a:extLst>
          </p:cNvPr>
          <p:cNvSpPr>
            <a:spLocks noGrp="1"/>
          </p:cNvSpPr>
          <p:nvPr>
            <p:ph type="sldNum" sz="quarter" idx="16"/>
          </p:nvPr>
        </p:nvSpPr>
        <p:spPr/>
        <p:txBody>
          <a:bodyPr/>
          <a:lstStyle/>
          <a:p>
            <a:endParaRPr lang="de-DE" dirty="0"/>
          </a:p>
        </p:txBody>
      </p:sp>
      <p:grpSp>
        <p:nvGrpSpPr>
          <p:cNvPr id="7" name="Gruppieren 6">
            <a:extLst>
              <a:ext uri="{FF2B5EF4-FFF2-40B4-BE49-F238E27FC236}">
                <a16:creationId xmlns:a16="http://schemas.microsoft.com/office/drawing/2014/main" id="{4DCBCC27-C6CF-8788-AAA4-E33BFAFCCDC3}"/>
              </a:ext>
            </a:extLst>
          </p:cNvPr>
          <p:cNvGrpSpPr/>
          <p:nvPr/>
        </p:nvGrpSpPr>
        <p:grpSpPr>
          <a:xfrm>
            <a:off x="-19352" y="-10886"/>
            <a:ext cx="12211352" cy="6868886"/>
            <a:chOff x="-19352" y="-10886"/>
            <a:chExt cx="12211352" cy="6868886"/>
          </a:xfrm>
        </p:grpSpPr>
        <p:pic>
          <p:nvPicPr>
            <p:cNvPr id="8" name="Grafik 7">
              <a:extLst>
                <a:ext uri="{FF2B5EF4-FFF2-40B4-BE49-F238E27FC236}">
                  <a16:creationId xmlns:a16="http://schemas.microsoft.com/office/drawing/2014/main" id="{FFF85B52-4B09-BA7A-AE96-327FCC531E2A}"/>
                </a:ext>
              </a:extLst>
            </p:cNvPr>
            <p:cNvPicPr>
              <a:picLocks noChangeAspect="1"/>
            </p:cNvPicPr>
            <p:nvPr/>
          </p:nvPicPr>
          <p:blipFill>
            <a:blip r:embed="rId3"/>
            <a:srcRect/>
            <a:stretch/>
          </p:blipFill>
          <p:spPr>
            <a:xfrm>
              <a:off x="-19352" y="-10886"/>
              <a:ext cx="12211352" cy="6868886"/>
            </a:xfrm>
            <a:prstGeom prst="rect">
              <a:avLst/>
            </a:prstGeom>
          </p:spPr>
        </p:pic>
        <p:pic>
          <p:nvPicPr>
            <p:cNvPr id="5" name="Grafik 4">
              <a:extLst>
                <a:ext uri="{FF2B5EF4-FFF2-40B4-BE49-F238E27FC236}">
                  <a16:creationId xmlns:a16="http://schemas.microsoft.com/office/drawing/2014/main" id="{A38242FB-747B-C540-77E5-84563BA3C357}"/>
                </a:ext>
              </a:extLst>
            </p:cNvPr>
            <p:cNvPicPr>
              <a:picLocks noChangeAspect="1"/>
            </p:cNvPicPr>
            <p:nvPr/>
          </p:nvPicPr>
          <p:blipFill>
            <a:blip r:embed="rId4"/>
            <a:srcRect l="14723" t="7610" r="1661"/>
            <a:stretch>
              <a:fillRect/>
            </a:stretch>
          </p:blipFill>
          <p:spPr>
            <a:xfrm>
              <a:off x="2854754" y="1729616"/>
              <a:ext cx="6482491" cy="3376996"/>
            </a:xfrm>
            <a:prstGeom prst="rect">
              <a:avLst/>
            </a:prstGeom>
          </p:spPr>
        </p:pic>
        <p:pic>
          <p:nvPicPr>
            <p:cNvPr id="9" name="Grafik 8">
              <a:extLst>
                <a:ext uri="{FF2B5EF4-FFF2-40B4-BE49-F238E27FC236}">
                  <a16:creationId xmlns:a16="http://schemas.microsoft.com/office/drawing/2014/main" id="{FE1A7793-B47E-6A86-D9D7-D1A35D109AEF}"/>
                </a:ext>
              </a:extLst>
            </p:cNvPr>
            <p:cNvPicPr>
              <a:picLocks noChangeAspect="1"/>
            </p:cNvPicPr>
            <p:nvPr/>
          </p:nvPicPr>
          <p:blipFill>
            <a:blip r:embed="rId5"/>
            <a:stretch>
              <a:fillRect/>
            </a:stretch>
          </p:blipFill>
          <p:spPr>
            <a:xfrm>
              <a:off x="8444425" y="1729616"/>
              <a:ext cx="892820" cy="3348077"/>
            </a:xfrm>
            <a:prstGeom prst="rect">
              <a:avLst/>
            </a:prstGeom>
          </p:spPr>
        </p:pic>
      </p:grpSp>
    </p:spTree>
    <p:extLst>
      <p:ext uri="{BB962C8B-B14F-4D97-AF65-F5344CB8AC3E}">
        <p14:creationId xmlns:p14="http://schemas.microsoft.com/office/powerpoint/2010/main" val="664020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DE6E1F-E7AC-66C5-00E4-07276EB3F774}"/>
              </a:ext>
            </a:extLst>
          </p:cNvPr>
          <p:cNvSpPr>
            <a:spLocks noGrp="1"/>
          </p:cNvSpPr>
          <p:nvPr>
            <p:ph type="title"/>
          </p:nvPr>
        </p:nvSpPr>
        <p:spPr>
          <a:xfrm>
            <a:off x="731837" y="617968"/>
            <a:ext cx="10728324" cy="432000"/>
          </a:xfrm>
        </p:spPr>
        <p:txBody>
          <a:bodyPr/>
          <a:lstStyle/>
          <a:p>
            <a:r>
              <a:rPr lang="de-DE" sz="4000"/>
              <a:t>Newsletter (Auswahl)</a:t>
            </a:r>
          </a:p>
        </p:txBody>
      </p:sp>
      <p:sp>
        <p:nvSpPr>
          <p:cNvPr id="6" name="Foliennummernplatzhalter 5">
            <a:extLst>
              <a:ext uri="{FF2B5EF4-FFF2-40B4-BE49-F238E27FC236}">
                <a16:creationId xmlns:a16="http://schemas.microsoft.com/office/drawing/2014/main" id="{F5464C79-64D3-1AC9-73D5-34E774FD3D26}"/>
              </a:ext>
            </a:extLst>
          </p:cNvPr>
          <p:cNvSpPr>
            <a:spLocks noGrp="1"/>
          </p:cNvSpPr>
          <p:nvPr>
            <p:ph type="sldNum" sz="quarter" idx="16"/>
          </p:nvPr>
        </p:nvSpPr>
        <p:spPr/>
        <p:txBody>
          <a:bodyPr/>
          <a:lstStyle/>
          <a:p>
            <a:r>
              <a:rPr lang="de-DE"/>
              <a:t>Seite </a:t>
            </a:r>
            <a:fld id="{ADD7824D-2DCF-4DDA-BE8D-0B7ABA078092}" type="slidenum">
              <a:rPr lang="de-DE" smtClean="0"/>
              <a:pPr/>
              <a:t>23</a:t>
            </a:fld>
            <a:endParaRPr lang="de-DE"/>
          </a:p>
        </p:txBody>
      </p:sp>
      <p:grpSp>
        <p:nvGrpSpPr>
          <p:cNvPr id="3" name="Gruppieren 2">
            <a:extLst>
              <a:ext uri="{FF2B5EF4-FFF2-40B4-BE49-F238E27FC236}">
                <a16:creationId xmlns:a16="http://schemas.microsoft.com/office/drawing/2014/main" id="{7C078D4A-EC3B-34E2-5A48-29E224B780D6}"/>
              </a:ext>
            </a:extLst>
          </p:cNvPr>
          <p:cNvGrpSpPr/>
          <p:nvPr/>
        </p:nvGrpSpPr>
        <p:grpSpPr>
          <a:xfrm>
            <a:off x="4980336" y="1117419"/>
            <a:ext cx="2510726" cy="5326341"/>
            <a:chOff x="4929536" y="1117419"/>
            <a:chExt cx="2510726" cy="5326341"/>
          </a:xfrm>
        </p:grpSpPr>
        <p:pic>
          <p:nvPicPr>
            <p:cNvPr id="5" name="Grafik 4">
              <a:extLst>
                <a:ext uri="{FF2B5EF4-FFF2-40B4-BE49-F238E27FC236}">
                  <a16:creationId xmlns:a16="http://schemas.microsoft.com/office/drawing/2014/main" id="{6A13E452-6E5C-FD7D-D7A6-A057B7D2EDED}"/>
                </a:ext>
              </a:extLst>
            </p:cNvPr>
            <p:cNvPicPr>
              <a:picLocks noChangeAspect="1"/>
            </p:cNvPicPr>
            <p:nvPr/>
          </p:nvPicPr>
          <p:blipFill>
            <a:blip r:embed="rId2"/>
            <a:srcRect l="31545" t="8505" r="27291" b="4167"/>
            <a:stretch>
              <a:fillRect/>
            </a:stretch>
          </p:blipFill>
          <p:spPr>
            <a:xfrm>
              <a:off x="4929536" y="1117419"/>
              <a:ext cx="2510726" cy="5326341"/>
            </a:xfrm>
            <a:prstGeom prst="rect">
              <a:avLst/>
            </a:prstGeom>
          </p:spPr>
        </p:pic>
        <p:pic>
          <p:nvPicPr>
            <p:cNvPr id="8" name="Grafik 7">
              <a:extLst>
                <a:ext uri="{FF2B5EF4-FFF2-40B4-BE49-F238E27FC236}">
                  <a16:creationId xmlns:a16="http://schemas.microsoft.com/office/drawing/2014/main" id="{4F7D6C10-BD42-0D69-5400-B194353CBE94}"/>
                </a:ext>
              </a:extLst>
            </p:cNvPr>
            <p:cNvPicPr>
              <a:picLocks noChangeAspect="1"/>
            </p:cNvPicPr>
            <p:nvPr/>
          </p:nvPicPr>
          <p:blipFill>
            <a:blip r:embed="rId3"/>
            <a:stretch>
              <a:fillRect/>
            </a:stretch>
          </p:blipFill>
          <p:spPr>
            <a:xfrm>
              <a:off x="5097407" y="2057815"/>
              <a:ext cx="1997183" cy="1664319"/>
            </a:xfrm>
            <a:prstGeom prst="rect">
              <a:avLst/>
            </a:prstGeom>
          </p:spPr>
        </p:pic>
      </p:grpSp>
    </p:spTree>
    <p:extLst>
      <p:ext uri="{BB962C8B-B14F-4D97-AF65-F5344CB8AC3E}">
        <p14:creationId xmlns:p14="http://schemas.microsoft.com/office/powerpoint/2010/main" val="1753457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99E1CCFD-A3DD-99C2-D78A-7A7DBF1D1A4A}"/>
              </a:ext>
            </a:extLst>
          </p:cNvPr>
          <p:cNvSpPr>
            <a:spLocks noGrp="1"/>
          </p:cNvSpPr>
          <p:nvPr>
            <p:ph type="sldNum" sz="quarter" idx="16"/>
          </p:nvPr>
        </p:nvSpPr>
        <p:spPr/>
        <p:txBody>
          <a:bodyPr/>
          <a:lstStyle/>
          <a:p>
            <a:r>
              <a:rPr lang="de-DE"/>
              <a:t>Seite </a:t>
            </a:r>
            <a:fld id="{ADD7824D-2DCF-4DDA-BE8D-0B7ABA078092}" type="slidenum">
              <a:rPr lang="de-DE" smtClean="0"/>
              <a:pPr/>
              <a:t>24</a:t>
            </a:fld>
            <a:endParaRPr lang="de-DE"/>
          </a:p>
        </p:txBody>
      </p:sp>
      <p:sp>
        <p:nvSpPr>
          <p:cNvPr id="4" name="Titel 1">
            <a:extLst>
              <a:ext uri="{FF2B5EF4-FFF2-40B4-BE49-F238E27FC236}">
                <a16:creationId xmlns:a16="http://schemas.microsoft.com/office/drawing/2014/main" id="{187F9D98-4DA8-B7E5-DA46-AF8AC56DE8AF}"/>
              </a:ext>
            </a:extLst>
          </p:cNvPr>
          <p:cNvSpPr txBox="1">
            <a:spLocks/>
          </p:cNvSpPr>
          <p:nvPr/>
        </p:nvSpPr>
        <p:spPr>
          <a:xfrm>
            <a:off x="1591689" y="2897818"/>
            <a:ext cx="9522487" cy="1826197"/>
          </a:xfrm>
          <a:prstGeom prst="rect">
            <a:avLst/>
          </a:prstGeom>
        </p:spPr>
        <p:txBody>
          <a:bodyPr vert="horz" lIns="0" tIns="0" rIns="0" bIns="0" rtlCol="0" anchor="t" anchorCtr="0">
            <a:noAutofit/>
          </a:bodyPr>
          <a:lstStyle>
            <a:lvl1pPr marL="0" indent="0" algn="l" defTabSz="914400" rtl="0" eaLnBrk="1" latinLnBrk="0" hangingPunct="1">
              <a:lnSpc>
                <a:spcPct val="89000"/>
              </a:lnSpc>
              <a:spcBef>
                <a:spcPts val="0"/>
              </a:spcBef>
              <a:buFont typeface="+mj-lt"/>
              <a:buNone/>
              <a:defRPr sz="2800" b="1" kern="1200">
                <a:solidFill>
                  <a:schemeClr val="accent1"/>
                </a:solidFill>
                <a:latin typeface="+mj-lt"/>
                <a:ea typeface="+mj-ea"/>
                <a:cs typeface="+mj-cs"/>
              </a:defRPr>
            </a:lvl1pPr>
          </a:lstStyle>
          <a:p>
            <a:pPr algn="ctr"/>
            <a:r>
              <a:rPr lang="de-DE" sz="4000" spc="114"/>
              <a:t>MEDIAPLANUNG</a:t>
            </a:r>
          </a:p>
        </p:txBody>
      </p:sp>
    </p:spTree>
    <p:extLst>
      <p:ext uri="{BB962C8B-B14F-4D97-AF65-F5344CB8AC3E}">
        <p14:creationId xmlns:p14="http://schemas.microsoft.com/office/powerpoint/2010/main" val="1078936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15">
            <a:extLst>
              <a:ext uri="{FF2B5EF4-FFF2-40B4-BE49-F238E27FC236}">
                <a16:creationId xmlns:a16="http://schemas.microsoft.com/office/drawing/2014/main" id="{A55BA308-B6A6-73CB-0864-C1AA95725A2B}"/>
              </a:ext>
            </a:extLst>
          </p:cNvPr>
          <p:cNvSpPr>
            <a:spLocks noGrp="1"/>
          </p:cNvSpPr>
          <p:nvPr>
            <p:ph type="title"/>
          </p:nvPr>
        </p:nvSpPr>
        <p:spPr/>
        <p:txBody>
          <a:bodyPr/>
          <a:lstStyle/>
          <a:p>
            <a:r>
              <a:rPr lang="de-DE"/>
              <a:t>DOOH/OOH</a:t>
            </a:r>
          </a:p>
        </p:txBody>
      </p:sp>
      <p:sp>
        <p:nvSpPr>
          <p:cNvPr id="14" name="Textfeld 13">
            <a:extLst>
              <a:ext uri="{FF2B5EF4-FFF2-40B4-BE49-F238E27FC236}">
                <a16:creationId xmlns:a16="http://schemas.microsoft.com/office/drawing/2014/main" id="{1297CFA8-26FB-CAE8-C359-45E3AC7C361C}"/>
              </a:ext>
            </a:extLst>
          </p:cNvPr>
          <p:cNvSpPr txBox="1"/>
          <p:nvPr/>
        </p:nvSpPr>
        <p:spPr>
          <a:xfrm>
            <a:off x="790575" y="1548000"/>
            <a:ext cx="10527036" cy="361923"/>
          </a:xfrm>
          <a:prstGeom prst="rect">
            <a:avLst/>
          </a:prstGeom>
        </p:spPr>
        <p:txBody>
          <a:bodyPr/>
          <a:lstStyle>
            <a:defPPr>
              <a:defRPr lang="de-DE"/>
            </a:defPPr>
            <a:lvl1pPr marR="0" lvl="0" indent="0" defTabSz="914022" fontAlgn="auto">
              <a:lnSpc>
                <a:spcPct val="100000"/>
              </a:lnSpc>
              <a:spcBef>
                <a:spcPts val="0"/>
              </a:spcBef>
              <a:spcAft>
                <a:spcPts val="0"/>
              </a:spcAft>
              <a:buClr>
                <a:srgbClr val="282819"/>
              </a:buClr>
              <a:buSzTx/>
              <a:buFont typeface="Arial" panose="020B0604020202020204" pitchFamily="34" charset="0"/>
              <a:buNone/>
              <a:tabLst/>
              <a:defRPr kumimoji="0" sz="2000" i="0" u="none" strike="noStrike" cap="none" spc="0" normalizeH="0" baseline="0">
                <a:ln>
                  <a:noFill/>
                </a:ln>
                <a:effectLst/>
                <a:uLnTx/>
                <a:uFillTx/>
                <a:latin typeface="FagoNoRegularTf-Roman" pitchFamily="2" charset="77"/>
              </a:defRPr>
            </a:lvl1pPr>
            <a:lvl2pPr marL="457011" indent="0" defTabSz="914022">
              <a:lnSpc>
                <a:spcPct val="120000"/>
              </a:lnSpc>
              <a:spcBef>
                <a:spcPts val="499"/>
              </a:spcBef>
              <a:spcAft>
                <a:spcPts val="684"/>
              </a:spcAft>
              <a:buFont typeface="Arial" panose="020B0604020202020204" pitchFamily="34" charset="0"/>
              <a:buNone/>
              <a:defRPr sz="1824">
                <a:solidFill>
                  <a:schemeClr val="tx2"/>
                </a:solidFill>
                <a:latin typeface="FagoNoRegularTf-Roman" pitchFamily="2" charset="77"/>
              </a:defRPr>
            </a:lvl2pPr>
            <a:lvl3pPr marL="914022" indent="0" defTabSz="914022">
              <a:lnSpc>
                <a:spcPct val="120000"/>
              </a:lnSpc>
              <a:spcBef>
                <a:spcPts val="499"/>
              </a:spcBef>
              <a:spcAft>
                <a:spcPts val="684"/>
              </a:spcAft>
              <a:buFont typeface="Arial" panose="020B0604020202020204" pitchFamily="34" charset="0"/>
              <a:buNone/>
              <a:defRPr sz="1596">
                <a:solidFill>
                  <a:schemeClr val="tx2"/>
                </a:solidFill>
                <a:latin typeface="FagoNoRegularTf-Roman" pitchFamily="2" charset="77"/>
              </a:defRPr>
            </a:lvl3pPr>
            <a:lvl4pPr marL="1371033" indent="0" defTabSz="914022">
              <a:lnSpc>
                <a:spcPct val="120000"/>
              </a:lnSpc>
              <a:spcBef>
                <a:spcPts val="499"/>
              </a:spcBef>
              <a:spcAft>
                <a:spcPts val="684"/>
              </a:spcAft>
              <a:buFont typeface="Arial" panose="020B0604020202020204" pitchFamily="34" charset="0"/>
              <a:buNone/>
              <a:defRPr sz="1140">
                <a:solidFill>
                  <a:schemeClr val="tx2"/>
                </a:solidFill>
                <a:latin typeface="FagoNoRegularTf-Roman" pitchFamily="2" charset="77"/>
              </a:defRPr>
            </a:lvl4pPr>
            <a:lvl5pPr marL="1828045" indent="0" defTabSz="914022">
              <a:lnSpc>
                <a:spcPct val="120000"/>
              </a:lnSpc>
              <a:spcBef>
                <a:spcPts val="499"/>
              </a:spcBef>
              <a:spcAft>
                <a:spcPts val="684"/>
              </a:spcAft>
              <a:buFont typeface="Arial" panose="020B0604020202020204" pitchFamily="34" charset="0"/>
              <a:buNone/>
              <a:defRPr sz="1026">
                <a:solidFill>
                  <a:schemeClr val="tx2"/>
                </a:solidFill>
                <a:latin typeface="FagoNoRegularTf-Roman" pitchFamily="2" charset="77"/>
              </a:defRPr>
            </a:lvl5pPr>
            <a:lvl6pPr marL="2513561" indent="-228506" defTabSz="914022">
              <a:lnSpc>
                <a:spcPct val="90000"/>
              </a:lnSpc>
              <a:spcBef>
                <a:spcPts val="499"/>
              </a:spcBef>
              <a:buFont typeface="Arial" panose="020B0604020202020204" pitchFamily="34" charset="0"/>
              <a:buChar char="•"/>
              <a:defRPr sz="1799"/>
            </a:lvl6pPr>
            <a:lvl7pPr marL="2970573" indent="-228506" defTabSz="914022">
              <a:lnSpc>
                <a:spcPct val="90000"/>
              </a:lnSpc>
              <a:spcBef>
                <a:spcPts val="499"/>
              </a:spcBef>
              <a:buFont typeface="Arial" panose="020B0604020202020204" pitchFamily="34" charset="0"/>
              <a:buChar char="•"/>
              <a:defRPr sz="1799"/>
            </a:lvl7pPr>
            <a:lvl8pPr marL="3427583" indent="-228506" defTabSz="914022">
              <a:lnSpc>
                <a:spcPct val="90000"/>
              </a:lnSpc>
              <a:spcBef>
                <a:spcPts val="499"/>
              </a:spcBef>
              <a:buFont typeface="Arial" panose="020B0604020202020204" pitchFamily="34" charset="0"/>
              <a:buChar char="•"/>
              <a:defRPr sz="1799"/>
            </a:lvl8pPr>
            <a:lvl9pPr marL="3884595" indent="-228506" defTabSz="914022">
              <a:lnSpc>
                <a:spcPct val="90000"/>
              </a:lnSpc>
              <a:spcBef>
                <a:spcPts val="499"/>
              </a:spcBef>
              <a:buFont typeface="Arial" panose="020B0604020202020204" pitchFamily="34" charset="0"/>
              <a:buChar char="•"/>
              <a:defRPr sz="1799"/>
            </a:lvl9pPr>
          </a:lstStyle>
          <a:p>
            <a:endParaRPr lang="de-DE"/>
          </a:p>
        </p:txBody>
      </p:sp>
      <p:sp>
        <p:nvSpPr>
          <p:cNvPr id="53" name="Rechteck 52">
            <a:extLst>
              <a:ext uri="{FF2B5EF4-FFF2-40B4-BE49-F238E27FC236}">
                <a16:creationId xmlns:a16="http://schemas.microsoft.com/office/drawing/2014/main" id="{78859943-97D1-F717-56B8-8173FC6FB32E}"/>
              </a:ext>
            </a:extLst>
          </p:cNvPr>
          <p:cNvSpPr/>
          <p:nvPr/>
        </p:nvSpPr>
        <p:spPr>
          <a:xfrm>
            <a:off x="0" y="1909923"/>
            <a:ext cx="2155544" cy="36192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1400" b="1">
                <a:latin typeface="+mj-lt"/>
              </a:rPr>
              <a:t>DOOH</a:t>
            </a:r>
          </a:p>
        </p:txBody>
      </p:sp>
      <p:sp>
        <p:nvSpPr>
          <p:cNvPr id="4" name="Textfeld 3">
            <a:extLst>
              <a:ext uri="{FF2B5EF4-FFF2-40B4-BE49-F238E27FC236}">
                <a16:creationId xmlns:a16="http://schemas.microsoft.com/office/drawing/2014/main" id="{E89648D6-ECBE-90E4-7531-70A579C2888D}"/>
              </a:ext>
            </a:extLst>
          </p:cNvPr>
          <p:cNvSpPr txBox="1"/>
          <p:nvPr/>
        </p:nvSpPr>
        <p:spPr>
          <a:xfrm>
            <a:off x="2371725" y="6658252"/>
            <a:ext cx="5840996" cy="124832"/>
          </a:xfrm>
          <a:prstGeom prst="rect">
            <a:avLst/>
          </a:prstGeom>
        </p:spPr>
        <p:txBody>
          <a:bodyPr vert="horz" wrap="none" lIns="0" tIns="0" rIns="0" bIns="0" rtlCol="0" anchor="t" anchorCtr="0">
            <a:noAutofit/>
          </a:bodyPr>
          <a:lstStyle/>
          <a:p>
            <a:pPr algn="l"/>
            <a:r>
              <a:rPr lang="de-DE" sz="900" i="1"/>
              <a:t>Hinweis: Darstellung exemplarisch </a:t>
            </a:r>
          </a:p>
        </p:txBody>
      </p:sp>
      <p:sp>
        <p:nvSpPr>
          <p:cNvPr id="9" name="Textfeld 8">
            <a:extLst>
              <a:ext uri="{FF2B5EF4-FFF2-40B4-BE49-F238E27FC236}">
                <a16:creationId xmlns:a16="http://schemas.microsoft.com/office/drawing/2014/main" id="{89C350C9-A0C6-1D9B-EA47-DA3405001B68}"/>
              </a:ext>
            </a:extLst>
          </p:cNvPr>
          <p:cNvSpPr txBox="1"/>
          <p:nvPr/>
        </p:nvSpPr>
        <p:spPr>
          <a:xfrm>
            <a:off x="5906307" y="2052435"/>
            <a:ext cx="2371725" cy="1754326"/>
          </a:xfrm>
          <a:prstGeom prst="rect">
            <a:avLst/>
          </a:prstGeom>
          <a:noFill/>
        </p:spPr>
        <p:txBody>
          <a:bodyPr wrap="square">
            <a:spAutoFit/>
          </a:bodyPr>
          <a:lstStyle/>
          <a:p>
            <a:pPr marL="285750" marR="0" lvl="0" indent="-285750" algn="l" defTabSz="914022" rtl="0" eaLnBrk="1" fontAlgn="auto" latinLnBrk="0" hangingPunct="1">
              <a:lnSpc>
                <a:spcPct val="100000"/>
              </a:lnSpc>
              <a:spcBef>
                <a:spcPts val="0"/>
              </a:spcBef>
              <a:spcAft>
                <a:spcPts val="0"/>
              </a:spcAft>
              <a:buClr>
                <a:srgbClr val="282819"/>
              </a:buClr>
              <a:buSzTx/>
              <a:buFont typeface="Courier New" panose="02070309020205020404" pitchFamily="49" charset="0"/>
              <a:buChar char="o"/>
              <a:tabLst/>
              <a:defRPr/>
            </a:pPr>
            <a:r>
              <a:rPr lang="de-DE" sz="1800">
                <a:solidFill>
                  <a:schemeClr val="tx1"/>
                </a:solidFill>
              </a:rPr>
              <a:t>Außenwerbung im Regierungsviertel in Berlin und in den Landeshauptstädten</a:t>
            </a:r>
          </a:p>
          <a:p>
            <a:pPr marL="285750" marR="0" lvl="0" indent="-285750" algn="l" defTabSz="914022" rtl="0" eaLnBrk="1" fontAlgn="auto" latinLnBrk="0" hangingPunct="1">
              <a:lnSpc>
                <a:spcPct val="100000"/>
              </a:lnSpc>
              <a:spcBef>
                <a:spcPts val="0"/>
              </a:spcBef>
              <a:spcAft>
                <a:spcPts val="0"/>
              </a:spcAft>
              <a:buClr>
                <a:srgbClr val="282819"/>
              </a:buClr>
              <a:buSzTx/>
              <a:buFont typeface="Courier New" panose="02070309020205020404" pitchFamily="49" charset="0"/>
              <a:buChar char="o"/>
              <a:tabLst/>
              <a:defRPr/>
            </a:pPr>
            <a:r>
              <a:rPr lang="de-DE" sz="1800">
                <a:solidFill>
                  <a:schemeClr val="tx1"/>
                </a:solidFill>
              </a:rPr>
              <a:t>KV-Standorte</a:t>
            </a:r>
          </a:p>
          <a:p>
            <a:pPr marL="285750" marR="0" lvl="0" indent="-285750" algn="l" defTabSz="914022" rtl="0" eaLnBrk="1" fontAlgn="auto" latinLnBrk="0" hangingPunct="1">
              <a:lnSpc>
                <a:spcPct val="100000"/>
              </a:lnSpc>
              <a:spcBef>
                <a:spcPts val="0"/>
              </a:spcBef>
              <a:spcAft>
                <a:spcPts val="0"/>
              </a:spcAft>
              <a:buClr>
                <a:srgbClr val="282819"/>
              </a:buClr>
              <a:buSzTx/>
              <a:buFont typeface="Courier New" panose="02070309020205020404" pitchFamily="49" charset="0"/>
              <a:buChar char="o"/>
              <a:tabLst/>
              <a:defRPr/>
            </a:pPr>
            <a:r>
              <a:rPr lang="de-DE" sz="1800">
                <a:solidFill>
                  <a:schemeClr val="tx1"/>
                </a:solidFill>
              </a:rPr>
              <a:t>Wartezimmer-TV</a:t>
            </a:r>
          </a:p>
        </p:txBody>
      </p:sp>
      <p:sp>
        <p:nvSpPr>
          <p:cNvPr id="7" name="Rechteck 6">
            <a:extLst>
              <a:ext uri="{FF2B5EF4-FFF2-40B4-BE49-F238E27FC236}">
                <a16:creationId xmlns:a16="http://schemas.microsoft.com/office/drawing/2014/main" id="{A115B52C-84B3-CBF6-D9D9-099943AF79BA}"/>
              </a:ext>
            </a:extLst>
          </p:cNvPr>
          <p:cNvSpPr/>
          <p:nvPr/>
        </p:nvSpPr>
        <p:spPr>
          <a:xfrm>
            <a:off x="0" y="3398379"/>
            <a:ext cx="2155544" cy="6687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e-DE" sz="1400"/>
              <a:t>Wartezimmer- TV: </a:t>
            </a:r>
          </a:p>
          <a:p>
            <a:pPr algn="r"/>
            <a:r>
              <a:rPr lang="de-DE" sz="1400">
                <a:solidFill>
                  <a:prstClr val="white"/>
                </a:solidFill>
              </a:rPr>
              <a:t>05.10-15.12.</a:t>
            </a:r>
            <a:endParaRPr lang="de-DE" sz="1400"/>
          </a:p>
        </p:txBody>
      </p:sp>
      <p:sp>
        <p:nvSpPr>
          <p:cNvPr id="11" name="Rechteck 10">
            <a:extLst>
              <a:ext uri="{FF2B5EF4-FFF2-40B4-BE49-F238E27FC236}">
                <a16:creationId xmlns:a16="http://schemas.microsoft.com/office/drawing/2014/main" id="{DE2B707D-4180-CD7A-ED84-11B04B56DFC0}"/>
              </a:ext>
            </a:extLst>
          </p:cNvPr>
          <p:cNvSpPr/>
          <p:nvPr/>
        </p:nvSpPr>
        <p:spPr>
          <a:xfrm>
            <a:off x="0" y="2374899"/>
            <a:ext cx="2155544" cy="10234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prstClr val="white"/>
                </a:solidFill>
                <a:effectLst/>
                <a:uLnTx/>
                <a:uFillTx/>
                <a:ea typeface="+mn-ea"/>
                <a:cs typeface="+mn-cs"/>
              </a:rPr>
              <a:t>KV-Standorte, 10 größte Städte Deutschlands, politisches Berlin: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prstClr val="white"/>
                </a:solidFill>
                <a:effectLst/>
                <a:uLnTx/>
                <a:uFillTx/>
                <a:ea typeface="+mn-ea"/>
                <a:cs typeface="+mn-cs"/>
              </a:rPr>
              <a:t>05.10-15.12.</a:t>
            </a:r>
          </a:p>
        </p:txBody>
      </p:sp>
      <p:grpSp>
        <p:nvGrpSpPr>
          <p:cNvPr id="2" name="Gruppieren 1">
            <a:extLst>
              <a:ext uri="{FF2B5EF4-FFF2-40B4-BE49-F238E27FC236}">
                <a16:creationId xmlns:a16="http://schemas.microsoft.com/office/drawing/2014/main" id="{1B746FA8-FF13-86E2-3E26-518FA9342487}"/>
              </a:ext>
            </a:extLst>
          </p:cNvPr>
          <p:cNvGrpSpPr/>
          <p:nvPr/>
        </p:nvGrpSpPr>
        <p:grpSpPr>
          <a:xfrm>
            <a:off x="2879169" y="1416927"/>
            <a:ext cx="2742190" cy="3893073"/>
            <a:chOff x="3740396" y="0"/>
            <a:chExt cx="5328507" cy="6858000"/>
          </a:xfrm>
        </p:grpSpPr>
        <p:pic>
          <p:nvPicPr>
            <p:cNvPr id="3" name="Grafik 2">
              <a:extLst>
                <a:ext uri="{FF2B5EF4-FFF2-40B4-BE49-F238E27FC236}">
                  <a16:creationId xmlns:a16="http://schemas.microsoft.com/office/drawing/2014/main" id="{A4A390F7-E681-C30B-A9DC-1389205F8C9F}"/>
                </a:ext>
              </a:extLst>
            </p:cNvPr>
            <p:cNvPicPr>
              <a:picLocks noChangeAspect="1"/>
            </p:cNvPicPr>
            <p:nvPr/>
          </p:nvPicPr>
          <p:blipFill>
            <a:blip r:embed="rId7"/>
            <a:srcRect l="10092" t="778" r="12558" b="-778"/>
            <a:stretch>
              <a:fillRect/>
            </a:stretch>
          </p:blipFill>
          <p:spPr>
            <a:xfrm>
              <a:off x="3740396" y="0"/>
              <a:ext cx="5328507" cy="6858000"/>
            </a:xfrm>
            <a:prstGeom prst="rect">
              <a:avLst/>
            </a:prstGeom>
          </p:spPr>
        </p:pic>
        <p:pic>
          <p:nvPicPr>
            <p:cNvPr id="8" name="260928_KBV_Aufklärungskampagne_Rabe_1080x1920_10s_Draft">
              <a:hlinkClick r:id="" action="ppaction://media"/>
              <a:extLst>
                <a:ext uri="{FF2B5EF4-FFF2-40B4-BE49-F238E27FC236}">
                  <a16:creationId xmlns:a16="http://schemas.microsoft.com/office/drawing/2014/main" id="{624E429B-51D0-980E-B75F-45DF7570044D}"/>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4890744" y="522703"/>
              <a:ext cx="3277034" cy="5825838"/>
            </a:xfrm>
            <a:prstGeom prst="rect">
              <a:avLst/>
            </a:prstGeom>
          </p:spPr>
        </p:pic>
      </p:grpSp>
      <p:grpSp>
        <p:nvGrpSpPr>
          <p:cNvPr id="18" name="Gruppieren 17">
            <a:extLst>
              <a:ext uri="{FF2B5EF4-FFF2-40B4-BE49-F238E27FC236}">
                <a16:creationId xmlns:a16="http://schemas.microsoft.com/office/drawing/2014/main" id="{C3E76650-905C-ABB7-0CD1-B12BD6304E1F}"/>
              </a:ext>
            </a:extLst>
          </p:cNvPr>
          <p:cNvGrpSpPr/>
          <p:nvPr/>
        </p:nvGrpSpPr>
        <p:grpSpPr>
          <a:xfrm>
            <a:off x="8562980" y="1416926"/>
            <a:ext cx="2960189" cy="3893073"/>
            <a:chOff x="3947797" y="0"/>
            <a:chExt cx="5031536" cy="6858000"/>
          </a:xfrm>
        </p:grpSpPr>
        <p:pic>
          <p:nvPicPr>
            <p:cNvPr id="19" name="Grafik 18">
              <a:extLst>
                <a:ext uri="{FF2B5EF4-FFF2-40B4-BE49-F238E27FC236}">
                  <a16:creationId xmlns:a16="http://schemas.microsoft.com/office/drawing/2014/main" id="{577AF4DF-BDE0-CBE9-C7E4-9E0F69A844BE}"/>
                </a:ext>
              </a:extLst>
            </p:cNvPr>
            <p:cNvPicPr>
              <a:picLocks noChangeAspect="1"/>
            </p:cNvPicPr>
            <p:nvPr/>
          </p:nvPicPr>
          <p:blipFill>
            <a:blip r:embed="rId7"/>
            <a:srcRect l="12527" r="14435"/>
            <a:stretch>
              <a:fillRect/>
            </a:stretch>
          </p:blipFill>
          <p:spPr>
            <a:xfrm>
              <a:off x="3947797" y="0"/>
              <a:ext cx="5031536" cy="6858000"/>
            </a:xfrm>
            <a:prstGeom prst="rect">
              <a:avLst/>
            </a:prstGeom>
          </p:spPr>
        </p:pic>
        <p:pic>
          <p:nvPicPr>
            <p:cNvPr id="20" name="260928_KBV_Aufklärungskampagne_Roediger_1080x1920_10s_Draft">
              <a:hlinkClick r:id="" action="ppaction://media"/>
              <a:extLst>
                <a:ext uri="{FF2B5EF4-FFF2-40B4-BE49-F238E27FC236}">
                  <a16:creationId xmlns:a16="http://schemas.microsoft.com/office/drawing/2014/main" id="{9AEEC8BF-50EA-FDB5-D866-749CBCF52948}"/>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870646" y="480352"/>
              <a:ext cx="3317229" cy="5897296"/>
            </a:xfrm>
            <a:prstGeom prst="rect">
              <a:avLst/>
            </a:prstGeom>
          </p:spPr>
        </p:pic>
      </p:grpSp>
    </p:spTree>
    <p:extLst>
      <p:ext uri="{BB962C8B-B14F-4D97-AF65-F5344CB8AC3E}">
        <p14:creationId xmlns:p14="http://schemas.microsoft.com/office/powerpoint/2010/main" val="3088753030"/>
      </p:ext>
    </p:extLst>
  </p:cSld>
  <p:clrMapOvr>
    <a:masterClrMapping/>
  </p:clrMapOvr>
  <p:timing>
    <p:tnLst>
      <p:par>
        <p:cTn id="1" dur="indefinite" restart="never" nodeType="tmRoot">
          <p:childTnLst>
            <p:video>
              <p:cMediaNode vol="80000">
                <p:cTn id="2" fill="hold" display="0">
                  <p:stCondLst>
                    <p:cond delay="indefinite"/>
                  </p:stCondLst>
                </p:cTn>
                <p:tgtEl>
                  <p:spTgt spid="8"/>
                </p:tgtEl>
              </p:cMediaNode>
            </p:video>
            <p:video>
              <p:cMediaNode vol="80000">
                <p:cTn id="3" fill="hold" display="0">
                  <p:stCondLst>
                    <p:cond delay="indefinite"/>
                  </p:stCondLst>
                </p:cTn>
                <p:tgtEl>
                  <p:spTgt spid="20"/>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15">
            <a:extLst>
              <a:ext uri="{FF2B5EF4-FFF2-40B4-BE49-F238E27FC236}">
                <a16:creationId xmlns:a16="http://schemas.microsoft.com/office/drawing/2014/main" id="{A55BA308-B6A6-73CB-0864-C1AA95725A2B}"/>
              </a:ext>
            </a:extLst>
          </p:cNvPr>
          <p:cNvSpPr>
            <a:spLocks noGrp="1"/>
          </p:cNvSpPr>
          <p:nvPr>
            <p:ph type="title"/>
          </p:nvPr>
        </p:nvSpPr>
        <p:spPr/>
        <p:txBody>
          <a:bodyPr/>
          <a:lstStyle/>
          <a:p>
            <a:r>
              <a:rPr lang="de-DE" err="1"/>
              <a:t>Social</a:t>
            </a:r>
            <a:r>
              <a:rPr lang="de-DE"/>
              <a:t> Media (organisch)</a:t>
            </a:r>
            <a:br>
              <a:rPr lang="de-DE"/>
            </a:br>
            <a:endParaRPr lang="de-DE"/>
          </a:p>
        </p:txBody>
      </p:sp>
      <p:sp>
        <p:nvSpPr>
          <p:cNvPr id="5" name="Rechteck 4">
            <a:extLst>
              <a:ext uri="{FF2B5EF4-FFF2-40B4-BE49-F238E27FC236}">
                <a16:creationId xmlns:a16="http://schemas.microsoft.com/office/drawing/2014/main" id="{4E18606D-EB15-3911-7E1C-249CC0F767A4}"/>
              </a:ext>
            </a:extLst>
          </p:cNvPr>
          <p:cNvSpPr/>
          <p:nvPr/>
        </p:nvSpPr>
        <p:spPr>
          <a:xfrm>
            <a:off x="0" y="1653595"/>
            <a:ext cx="1923962" cy="43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1400">
                <a:latin typeface="+mj-lt"/>
              </a:rPr>
              <a:t>SOCIAL MEDIA</a:t>
            </a:r>
          </a:p>
        </p:txBody>
      </p:sp>
      <p:pic>
        <p:nvPicPr>
          <p:cNvPr id="7" name="Picture 4" descr="INSTAGRAM ICON LOGO PNG 17743717 PNG">
            <a:extLst>
              <a:ext uri="{FF2B5EF4-FFF2-40B4-BE49-F238E27FC236}">
                <a16:creationId xmlns:a16="http://schemas.microsoft.com/office/drawing/2014/main" id="{D7948EDA-3C31-0B49-F073-6CDFF8D2D2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2999" y="3575897"/>
            <a:ext cx="504000" cy="504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a:extLst>
              <a:ext uri="{FF2B5EF4-FFF2-40B4-BE49-F238E27FC236}">
                <a16:creationId xmlns:a16="http://schemas.microsoft.com/office/drawing/2014/main" id="{91FC87EB-C778-5D58-DD63-D46FB1C63D4E}"/>
              </a:ext>
            </a:extLst>
          </p:cNvPr>
          <p:cNvSpPr txBox="1"/>
          <p:nvPr/>
        </p:nvSpPr>
        <p:spPr>
          <a:xfrm>
            <a:off x="0" y="2145642"/>
            <a:ext cx="1923962" cy="260676"/>
          </a:xfrm>
          <a:prstGeom prst="rect">
            <a:avLst/>
          </a:prstGeom>
          <a:solidFill>
            <a:schemeClr val="bg1"/>
          </a:solidFill>
        </p:spPr>
        <p:txBody>
          <a:bodyPr vert="horz" wrap="square" lIns="0" tIns="0" rIns="0" bIns="0" rtlCol="0" anchor="ctr" anchorCtr="0">
            <a:noAutofit/>
          </a:bodyPr>
          <a:lstStyle/>
          <a:p>
            <a:pPr algn="r"/>
            <a:endParaRPr lang="de-DE" sz="1100"/>
          </a:p>
        </p:txBody>
      </p:sp>
      <p:sp>
        <p:nvSpPr>
          <p:cNvPr id="9" name="Rechteck 8">
            <a:extLst>
              <a:ext uri="{FF2B5EF4-FFF2-40B4-BE49-F238E27FC236}">
                <a16:creationId xmlns:a16="http://schemas.microsoft.com/office/drawing/2014/main" id="{6692814F-A66A-007E-A0FF-8F88E1E0DD08}"/>
              </a:ext>
            </a:extLst>
          </p:cNvPr>
          <p:cNvSpPr/>
          <p:nvPr/>
        </p:nvSpPr>
        <p:spPr>
          <a:xfrm>
            <a:off x="0" y="2287285"/>
            <a:ext cx="1923962" cy="99481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1400"/>
              <a:t>Instagram (organisch):</a:t>
            </a:r>
          </a:p>
          <a:p>
            <a:pPr algn="r"/>
            <a:r>
              <a:rPr lang="de-DE" sz="1400"/>
              <a:t>Begleitendende Ärzteinterviews</a:t>
            </a:r>
          </a:p>
          <a:p>
            <a:pPr algn="r"/>
            <a:r>
              <a:rPr lang="de-DE" sz="1400"/>
              <a:t> 20.10.-15.12.</a:t>
            </a:r>
          </a:p>
        </p:txBody>
      </p:sp>
      <p:pic>
        <p:nvPicPr>
          <p:cNvPr id="4" name="Grafik 3">
            <a:extLst>
              <a:ext uri="{FF2B5EF4-FFF2-40B4-BE49-F238E27FC236}">
                <a16:creationId xmlns:a16="http://schemas.microsoft.com/office/drawing/2014/main" id="{C239738E-717C-74E2-3B9C-BB406D9D9A7B}"/>
              </a:ext>
            </a:extLst>
          </p:cNvPr>
          <p:cNvPicPr>
            <a:picLocks noChangeAspect="1"/>
          </p:cNvPicPr>
          <p:nvPr/>
        </p:nvPicPr>
        <p:blipFill>
          <a:blip r:embed="rId4"/>
          <a:srcRect l="24140" t="3764" r="28315" b="2143"/>
          <a:stretch>
            <a:fillRect/>
          </a:stretch>
        </p:blipFill>
        <p:spPr>
          <a:xfrm>
            <a:off x="4572000" y="1069975"/>
            <a:ext cx="2757488" cy="5457038"/>
          </a:xfrm>
          <a:prstGeom prst="rect">
            <a:avLst/>
          </a:prstGeom>
        </p:spPr>
      </p:pic>
      <p:pic>
        <p:nvPicPr>
          <p:cNvPr id="11" name="Grafik 10" descr="Youtube Logo png, Youtube Logo transparent png, Youtube Symbol transparent  kostenlos png 23986739 PNG">
            <a:extLst>
              <a:ext uri="{FF2B5EF4-FFF2-40B4-BE49-F238E27FC236}">
                <a16:creationId xmlns:a16="http://schemas.microsoft.com/office/drawing/2014/main" id="{F4577015-6B6C-AC08-E050-DEAF84CC3904}"/>
              </a:ext>
            </a:extLst>
          </p:cNvPr>
          <p:cNvPicPr>
            <a:picLocks noChangeAspect="1"/>
          </p:cNvPicPr>
          <p:nvPr/>
        </p:nvPicPr>
        <p:blipFill>
          <a:blip r:embed="rId5"/>
          <a:stretch>
            <a:fillRect/>
          </a:stretch>
        </p:blipFill>
        <p:spPr>
          <a:xfrm>
            <a:off x="1067750" y="3937233"/>
            <a:ext cx="1134497" cy="1134497"/>
          </a:xfrm>
          <a:prstGeom prst="rect">
            <a:avLst/>
          </a:prstGeom>
        </p:spPr>
      </p:pic>
      <p:sp>
        <p:nvSpPr>
          <p:cNvPr id="12" name="Rechteck 11">
            <a:extLst>
              <a:ext uri="{FF2B5EF4-FFF2-40B4-BE49-F238E27FC236}">
                <a16:creationId xmlns:a16="http://schemas.microsoft.com/office/drawing/2014/main" id="{CCCB2861-1BE5-2434-01CD-5781D30D06FC}"/>
              </a:ext>
            </a:extLst>
          </p:cNvPr>
          <p:cNvSpPr/>
          <p:nvPr/>
        </p:nvSpPr>
        <p:spPr>
          <a:xfrm>
            <a:off x="4757738" y="2536726"/>
            <a:ext cx="2309324" cy="2975319"/>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e-DE"/>
              <a:t>Aktuell in Produktion</a:t>
            </a:r>
          </a:p>
        </p:txBody>
      </p:sp>
    </p:spTree>
    <p:extLst>
      <p:ext uri="{BB962C8B-B14F-4D97-AF65-F5344CB8AC3E}">
        <p14:creationId xmlns:p14="http://schemas.microsoft.com/office/powerpoint/2010/main" val="1061824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15">
            <a:extLst>
              <a:ext uri="{FF2B5EF4-FFF2-40B4-BE49-F238E27FC236}">
                <a16:creationId xmlns:a16="http://schemas.microsoft.com/office/drawing/2014/main" id="{A55BA308-B6A6-73CB-0864-C1AA95725A2B}"/>
              </a:ext>
            </a:extLst>
          </p:cNvPr>
          <p:cNvSpPr>
            <a:spLocks noGrp="1"/>
          </p:cNvSpPr>
          <p:nvPr>
            <p:ph type="ctrTitle"/>
          </p:nvPr>
        </p:nvSpPr>
        <p:spPr>
          <a:xfrm>
            <a:off x="874389" y="729035"/>
            <a:ext cx="11029744" cy="630348"/>
          </a:xfrm>
        </p:spPr>
        <p:txBody>
          <a:bodyPr vert="horz" lIns="0" tIns="0" rIns="0" bIns="0" rtlCol="0" anchor="t" anchorCtr="0">
            <a:noAutofit/>
          </a:bodyPr>
          <a:lstStyle/>
          <a:p>
            <a:r>
              <a:rPr lang="de-DE">
                <a:solidFill>
                  <a:schemeClr val="accent1"/>
                </a:solidFill>
                <a:latin typeface="+mj-lt"/>
              </a:rPr>
              <a:t>ÜBERSICHT DER MEDIA-KANÄLE</a:t>
            </a:r>
          </a:p>
        </p:txBody>
      </p:sp>
      <p:graphicFrame>
        <p:nvGraphicFramePr>
          <p:cNvPr id="24" name="Tabelle 23">
            <a:extLst>
              <a:ext uri="{FF2B5EF4-FFF2-40B4-BE49-F238E27FC236}">
                <a16:creationId xmlns:a16="http://schemas.microsoft.com/office/drawing/2014/main" id="{AD439257-38A9-2D1F-9F09-AF64560B5891}"/>
              </a:ext>
            </a:extLst>
          </p:cNvPr>
          <p:cNvGraphicFramePr>
            <a:graphicFrameLocks noGrp="1"/>
          </p:cNvGraphicFramePr>
          <p:nvPr>
            <p:extLst>
              <p:ext uri="{D42A27DB-BD31-4B8C-83A1-F6EECF244321}">
                <p14:modId xmlns:p14="http://schemas.microsoft.com/office/powerpoint/2010/main" val="872647654"/>
              </p:ext>
            </p:extLst>
          </p:nvPr>
        </p:nvGraphicFramePr>
        <p:xfrm>
          <a:off x="1180347" y="1867249"/>
          <a:ext cx="8941548" cy="3900377"/>
        </p:xfrm>
        <a:graphic>
          <a:graphicData uri="http://schemas.openxmlformats.org/drawingml/2006/table">
            <a:tbl>
              <a:tblPr firstRow="1" bandCol="1">
                <a:tableStyleId>{793D81CF-94F2-401A-BA57-92F5A7B2D0C5}</a:tableStyleId>
              </a:tblPr>
              <a:tblGrid>
                <a:gridCol w="2050950">
                  <a:extLst>
                    <a:ext uri="{9D8B030D-6E8A-4147-A177-3AD203B41FA5}">
                      <a16:colId xmlns:a16="http://schemas.microsoft.com/office/drawing/2014/main" val="1642031436"/>
                    </a:ext>
                  </a:extLst>
                </a:gridCol>
                <a:gridCol w="382811">
                  <a:extLst>
                    <a:ext uri="{9D8B030D-6E8A-4147-A177-3AD203B41FA5}">
                      <a16:colId xmlns:a16="http://schemas.microsoft.com/office/drawing/2014/main" val="663889647"/>
                    </a:ext>
                  </a:extLst>
                </a:gridCol>
                <a:gridCol w="382811">
                  <a:extLst>
                    <a:ext uri="{9D8B030D-6E8A-4147-A177-3AD203B41FA5}">
                      <a16:colId xmlns:a16="http://schemas.microsoft.com/office/drawing/2014/main" val="2895335311"/>
                    </a:ext>
                  </a:extLst>
                </a:gridCol>
                <a:gridCol w="382811">
                  <a:extLst>
                    <a:ext uri="{9D8B030D-6E8A-4147-A177-3AD203B41FA5}">
                      <a16:colId xmlns:a16="http://schemas.microsoft.com/office/drawing/2014/main" val="3143412057"/>
                    </a:ext>
                  </a:extLst>
                </a:gridCol>
                <a:gridCol w="382811">
                  <a:extLst>
                    <a:ext uri="{9D8B030D-6E8A-4147-A177-3AD203B41FA5}">
                      <a16:colId xmlns:a16="http://schemas.microsoft.com/office/drawing/2014/main" val="698179703"/>
                    </a:ext>
                  </a:extLst>
                </a:gridCol>
                <a:gridCol w="382811">
                  <a:extLst>
                    <a:ext uri="{9D8B030D-6E8A-4147-A177-3AD203B41FA5}">
                      <a16:colId xmlns:a16="http://schemas.microsoft.com/office/drawing/2014/main" val="2474182362"/>
                    </a:ext>
                  </a:extLst>
                </a:gridCol>
                <a:gridCol w="382811">
                  <a:extLst>
                    <a:ext uri="{9D8B030D-6E8A-4147-A177-3AD203B41FA5}">
                      <a16:colId xmlns:a16="http://schemas.microsoft.com/office/drawing/2014/main" val="3948783480"/>
                    </a:ext>
                  </a:extLst>
                </a:gridCol>
                <a:gridCol w="382811">
                  <a:extLst>
                    <a:ext uri="{9D8B030D-6E8A-4147-A177-3AD203B41FA5}">
                      <a16:colId xmlns:a16="http://schemas.microsoft.com/office/drawing/2014/main" val="1703701489"/>
                    </a:ext>
                  </a:extLst>
                </a:gridCol>
                <a:gridCol w="382811">
                  <a:extLst>
                    <a:ext uri="{9D8B030D-6E8A-4147-A177-3AD203B41FA5}">
                      <a16:colId xmlns:a16="http://schemas.microsoft.com/office/drawing/2014/main" val="493242607"/>
                    </a:ext>
                  </a:extLst>
                </a:gridCol>
                <a:gridCol w="382811">
                  <a:extLst>
                    <a:ext uri="{9D8B030D-6E8A-4147-A177-3AD203B41FA5}">
                      <a16:colId xmlns:a16="http://schemas.microsoft.com/office/drawing/2014/main" val="2068544549"/>
                    </a:ext>
                  </a:extLst>
                </a:gridCol>
                <a:gridCol w="382811">
                  <a:extLst>
                    <a:ext uri="{9D8B030D-6E8A-4147-A177-3AD203B41FA5}">
                      <a16:colId xmlns:a16="http://schemas.microsoft.com/office/drawing/2014/main" val="2849980175"/>
                    </a:ext>
                  </a:extLst>
                </a:gridCol>
                <a:gridCol w="382811">
                  <a:extLst>
                    <a:ext uri="{9D8B030D-6E8A-4147-A177-3AD203B41FA5}">
                      <a16:colId xmlns:a16="http://schemas.microsoft.com/office/drawing/2014/main" val="642379101"/>
                    </a:ext>
                  </a:extLst>
                </a:gridCol>
                <a:gridCol w="382811">
                  <a:extLst>
                    <a:ext uri="{9D8B030D-6E8A-4147-A177-3AD203B41FA5}">
                      <a16:colId xmlns:a16="http://schemas.microsoft.com/office/drawing/2014/main" val="2497057384"/>
                    </a:ext>
                  </a:extLst>
                </a:gridCol>
                <a:gridCol w="382811">
                  <a:extLst>
                    <a:ext uri="{9D8B030D-6E8A-4147-A177-3AD203B41FA5}">
                      <a16:colId xmlns:a16="http://schemas.microsoft.com/office/drawing/2014/main" val="288956561"/>
                    </a:ext>
                  </a:extLst>
                </a:gridCol>
                <a:gridCol w="382811">
                  <a:extLst>
                    <a:ext uri="{9D8B030D-6E8A-4147-A177-3AD203B41FA5}">
                      <a16:colId xmlns:a16="http://schemas.microsoft.com/office/drawing/2014/main" val="295697788"/>
                    </a:ext>
                  </a:extLst>
                </a:gridCol>
                <a:gridCol w="382811">
                  <a:extLst>
                    <a:ext uri="{9D8B030D-6E8A-4147-A177-3AD203B41FA5}">
                      <a16:colId xmlns:a16="http://schemas.microsoft.com/office/drawing/2014/main" val="3274888916"/>
                    </a:ext>
                  </a:extLst>
                </a:gridCol>
                <a:gridCol w="382811">
                  <a:extLst>
                    <a:ext uri="{9D8B030D-6E8A-4147-A177-3AD203B41FA5}">
                      <a16:colId xmlns:a16="http://schemas.microsoft.com/office/drawing/2014/main" val="105462770"/>
                    </a:ext>
                  </a:extLst>
                </a:gridCol>
                <a:gridCol w="382811">
                  <a:extLst>
                    <a:ext uri="{9D8B030D-6E8A-4147-A177-3AD203B41FA5}">
                      <a16:colId xmlns:a16="http://schemas.microsoft.com/office/drawing/2014/main" val="2590961126"/>
                    </a:ext>
                  </a:extLst>
                </a:gridCol>
                <a:gridCol w="382811">
                  <a:extLst>
                    <a:ext uri="{9D8B030D-6E8A-4147-A177-3AD203B41FA5}">
                      <a16:colId xmlns:a16="http://schemas.microsoft.com/office/drawing/2014/main" val="1409263151"/>
                    </a:ext>
                  </a:extLst>
                </a:gridCol>
              </a:tblGrid>
              <a:tr h="292329">
                <a:tc>
                  <a:txBody>
                    <a:bodyPr/>
                    <a:lstStyle/>
                    <a:p>
                      <a:pPr algn="ctr" fontAlgn="b"/>
                      <a:r>
                        <a:rPr lang="de-DE" sz="1200" b="0" u="none" strike="noStrike">
                          <a:solidFill>
                            <a:schemeClr val="bg1"/>
                          </a:solidFill>
                          <a:effectLst/>
                        </a:rPr>
                        <a:t> Monat</a:t>
                      </a:r>
                      <a:endParaRPr lang="de-DE" sz="1200" b="0" i="0" u="none" strike="noStrike">
                        <a:solidFill>
                          <a:schemeClr val="bg1"/>
                        </a:solidFill>
                        <a:effectLst/>
                        <a:latin typeface="+mn-lt"/>
                      </a:endParaRPr>
                    </a:p>
                  </a:txBody>
                  <a:tcPr marL="5995" marR="5995" marT="5995" marB="0" anchor="ctr"/>
                </a:tc>
                <a:tc gridSpan="5">
                  <a:txBody>
                    <a:bodyPr/>
                    <a:lstStyle/>
                    <a:p>
                      <a:pPr algn="ctr" fontAlgn="b"/>
                      <a:r>
                        <a:rPr lang="de-DE" sz="1200" b="0" i="0" u="none" strike="noStrike">
                          <a:solidFill>
                            <a:schemeClr val="bg1"/>
                          </a:solidFill>
                          <a:effectLst/>
                          <a:latin typeface="+mn-lt"/>
                        </a:rPr>
                        <a:t>September</a:t>
                      </a:r>
                    </a:p>
                  </a:txBody>
                  <a:tcPr marL="5995" marR="5995" marT="5995" marB="0"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gridSpan="4">
                  <a:txBody>
                    <a:bodyPr/>
                    <a:lstStyle/>
                    <a:p>
                      <a:pPr algn="ctr" fontAlgn="b"/>
                      <a:r>
                        <a:rPr lang="de-DE" sz="1200" b="0" i="0" u="none" strike="noStrike">
                          <a:solidFill>
                            <a:schemeClr val="bg1"/>
                          </a:solidFill>
                          <a:effectLst/>
                          <a:latin typeface="+mn-lt"/>
                        </a:rPr>
                        <a:t>Oktober</a:t>
                      </a:r>
                    </a:p>
                  </a:txBody>
                  <a:tcPr marL="5995" marR="5995" marT="5995" marB="0" anchor="ctr"/>
                </a:tc>
                <a:tc hMerge="1">
                  <a:txBody>
                    <a:bodyPr/>
                    <a:lstStyle/>
                    <a:p>
                      <a:pPr algn="ctr" fontAlgn="b"/>
                      <a:endParaRPr lang="de-DE" sz="1200" b="0" i="0" u="none" strike="noStrike">
                        <a:solidFill>
                          <a:schemeClr val="bg1"/>
                        </a:solidFill>
                        <a:effectLst/>
                        <a:latin typeface="+mn-lt"/>
                      </a:endParaRPr>
                    </a:p>
                  </a:txBody>
                  <a:tcPr marL="5995" marR="5995" marT="5995" marB="0" anchor="ctr"/>
                </a:tc>
                <a:tc hMerge="1">
                  <a:txBody>
                    <a:bodyPr/>
                    <a:lstStyle/>
                    <a:p>
                      <a:pPr algn="ctr" fontAlgn="b"/>
                      <a:endParaRPr lang="de-DE" sz="1200" b="0" i="0" u="none" strike="noStrike">
                        <a:solidFill>
                          <a:schemeClr val="bg1"/>
                        </a:solidFill>
                        <a:effectLst/>
                        <a:latin typeface="+mn-lt"/>
                      </a:endParaRPr>
                    </a:p>
                  </a:txBody>
                  <a:tcPr marL="5995" marR="5995" marT="5995" marB="0" anchor="ctr"/>
                </a:tc>
                <a:tc hMerge="1">
                  <a:txBody>
                    <a:bodyPr/>
                    <a:lstStyle/>
                    <a:p>
                      <a:pPr algn="ctr" fontAlgn="b"/>
                      <a:endParaRPr lang="de-DE" sz="1200" b="0" i="0" u="none" strike="noStrike">
                        <a:solidFill>
                          <a:schemeClr val="bg1"/>
                        </a:solidFill>
                        <a:effectLst/>
                        <a:latin typeface="+mn-lt"/>
                      </a:endParaRPr>
                    </a:p>
                  </a:txBody>
                  <a:tcPr marL="5995" marR="5995" marT="5995" marB="0" anchor="ctr"/>
                </a:tc>
                <a:tc gridSpan="5">
                  <a:txBody>
                    <a:bodyPr/>
                    <a:lstStyle/>
                    <a:p>
                      <a:pPr algn="ctr" fontAlgn="b"/>
                      <a:r>
                        <a:rPr lang="de-DE" sz="1200" b="0" i="0" u="none" strike="noStrike">
                          <a:solidFill>
                            <a:schemeClr val="bg1"/>
                          </a:solidFill>
                          <a:effectLst/>
                          <a:latin typeface="+mn-lt"/>
                        </a:rPr>
                        <a:t>November</a:t>
                      </a:r>
                    </a:p>
                  </a:txBody>
                  <a:tcPr marL="5995" marR="5995" marT="5995" marB="0"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gridSpan="4">
                  <a:txBody>
                    <a:bodyPr/>
                    <a:lstStyle/>
                    <a:p>
                      <a:pPr algn="ctr" fontAlgn="b"/>
                      <a:r>
                        <a:rPr lang="de-DE" sz="1200" b="0" i="0" u="none" strike="noStrike">
                          <a:solidFill>
                            <a:schemeClr val="bg1"/>
                          </a:solidFill>
                          <a:effectLst/>
                          <a:latin typeface="+mn-lt"/>
                        </a:rPr>
                        <a:t>Dezember</a:t>
                      </a:r>
                    </a:p>
                  </a:txBody>
                  <a:tcPr marL="5995" marR="5995" marT="5995" marB="0" anchor="ct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4186860858"/>
                  </a:ext>
                </a:extLst>
              </a:tr>
              <a:tr h="361538">
                <a:tc>
                  <a:txBody>
                    <a:bodyPr/>
                    <a:lstStyle/>
                    <a:p>
                      <a:pPr algn="ctr" fontAlgn="ctr"/>
                      <a:r>
                        <a:rPr lang="de-DE" sz="1200" b="0" u="none" strike="noStrike">
                          <a:solidFill>
                            <a:schemeClr val="tx1"/>
                          </a:solidFill>
                          <a:effectLst/>
                        </a:rPr>
                        <a:t> Kalender-Woche</a:t>
                      </a:r>
                      <a:endParaRPr lang="de-DE" sz="1200" b="0" i="0" u="none" strike="noStrike">
                        <a:solidFill>
                          <a:schemeClr val="tx1"/>
                        </a:solidFill>
                        <a:effectLst/>
                        <a:latin typeface="+mn-lt"/>
                      </a:endParaRPr>
                    </a:p>
                  </a:txBody>
                  <a:tcPr marL="5995" marR="5995" marT="5995" marB="0" anchor="ctr"/>
                </a:tc>
                <a:tc>
                  <a:txBody>
                    <a:bodyPr/>
                    <a:lstStyle/>
                    <a:p>
                      <a:pPr algn="ctr" fontAlgn="ctr"/>
                      <a:r>
                        <a:rPr lang="de-DE" sz="1200" b="0" i="0" u="none" strike="noStrike">
                          <a:solidFill>
                            <a:schemeClr val="tx1"/>
                          </a:solidFill>
                          <a:effectLst/>
                          <a:latin typeface="+mn-lt"/>
                        </a:rPr>
                        <a:t>36</a:t>
                      </a:r>
                    </a:p>
                  </a:txBody>
                  <a:tcPr marL="5995" marR="5995" marT="5995" marB="0" anchor="ctr"/>
                </a:tc>
                <a:tc>
                  <a:txBody>
                    <a:bodyPr/>
                    <a:lstStyle/>
                    <a:p>
                      <a:pPr algn="ctr" fontAlgn="ctr"/>
                      <a:r>
                        <a:rPr lang="de-DE" sz="1200" b="0" i="0" u="none" strike="noStrike">
                          <a:solidFill>
                            <a:schemeClr val="tx1"/>
                          </a:solidFill>
                          <a:effectLst/>
                          <a:latin typeface="+mn-lt"/>
                        </a:rPr>
                        <a:t>37</a:t>
                      </a:r>
                    </a:p>
                  </a:txBody>
                  <a:tcPr marL="5995" marR="5995" marT="5995" marB="0" anchor="ctr"/>
                </a:tc>
                <a:tc>
                  <a:txBody>
                    <a:bodyPr/>
                    <a:lstStyle/>
                    <a:p>
                      <a:pPr algn="ctr" fontAlgn="ctr"/>
                      <a:r>
                        <a:rPr lang="de-DE" sz="1200" b="0" i="0" u="none" strike="noStrike">
                          <a:solidFill>
                            <a:schemeClr val="tx1"/>
                          </a:solidFill>
                          <a:effectLst/>
                          <a:latin typeface="+mn-lt"/>
                        </a:rPr>
                        <a:t>38</a:t>
                      </a:r>
                    </a:p>
                  </a:txBody>
                  <a:tcPr marL="5995" marR="5995" marT="5995" marB="0" anchor="ctr"/>
                </a:tc>
                <a:tc>
                  <a:txBody>
                    <a:bodyPr/>
                    <a:lstStyle/>
                    <a:p>
                      <a:pPr algn="ctr" fontAlgn="ctr"/>
                      <a:r>
                        <a:rPr lang="de-DE" sz="1200" b="0" i="0" u="none" strike="noStrike">
                          <a:solidFill>
                            <a:schemeClr val="tx1"/>
                          </a:solidFill>
                          <a:effectLst/>
                          <a:latin typeface="+mn-lt"/>
                        </a:rPr>
                        <a:t>39</a:t>
                      </a:r>
                    </a:p>
                  </a:txBody>
                  <a:tcPr marL="5995" marR="5995" marT="5995" marB="0" anchor="ctr"/>
                </a:tc>
                <a:tc>
                  <a:txBody>
                    <a:bodyPr/>
                    <a:lstStyle/>
                    <a:p>
                      <a:pPr algn="ctr" fontAlgn="ctr"/>
                      <a:r>
                        <a:rPr lang="de-DE" sz="1200" b="0" i="0" u="none" strike="noStrike">
                          <a:solidFill>
                            <a:schemeClr val="tx1"/>
                          </a:solidFill>
                          <a:effectLst/>
                          <a:latin typeface="+mn-lt"/>
                        </a:rPr>
                        <a:t>40</a:t>
                      </a:r>
                    </a:p>
                  </a:txBody>
                  <a:tcPr marL="5995" marR="5995" marT="5995" marB="0" anchor="ctr"/>
                </a:tc>
                <a:tc>
                  <a:txBody>
                    <a:bodyPr/>
                    <a:lstStyle/>
                    <a:p>
                      <a:pPr algn="ctr" fontAlgn="ctr"/>
                      <a:r>
                        <a:rPr lang="de-DE" sz="1200" b="0" i="0" u="none" strike="noStrike">
                          <a:solidFill>
                            <a:schemeClr val="tx1"/>
                          </a:solidFill>
                          <a:effectLst/>
                          <a:latin typeface="+mn-lt"/>
                        </a:rPr>
                        <a:t>41</a:t>
                      </a:r>
                    </a:p>
                  </a:txBody>
                  <a:tcPr marL="5995" marR="5995" marT="5995" marB="0" anchor="ctr"/>
                </a:tc>
                <a:tc>
                  <a:txBody>
                    <a:bodyPr/>
                    <a:lstStyle/>
                    <a:p>
                      <a:pPr algn="ctr" fontAlgn="ctr"/>
                      <a:r>
                        <a:rPr lang="de-DE" sz="1200" b="0" i="0" u="none" strike="noStrike">
                          <a:solidFill>
                            <a:schemeClr val="tx1"/>
                          </a:solidFill>
                          <a:effectLst/>
                          <a:latin typeface="+mn-lt"/>
                        </a:rPr>
                        <a:t>42</a:t>
                      </a:r>
                    </a:p>
                  </a:txBody>
                  <a:tcPr marL="5995" marR="5995" marT="5995" marB="0" anchor="ctr"/>
                </a:tc>
                <a:tc>
                  <a:txBody>
                    <a:bodyPr/>
                    <a:lstStyle/>
                    <a:p>
                      <a:pPr algn="ctr" fontAlgn="ctr"/>
                      <a:r>
                        <a:rPr lang="de-DE" sz="1200" b="0" i="0" u="none" strike="noStrike">
                          <a:solidFill>
                            <a:schemeClr val="tx1"/>
                          </a:solidFill>
                          <a:effectLst/>
                          <a:latin typeface="+mn-lt"/>
                        </a:rPr>
                        <a:t>43</a:t>
                      </a:r>
                    </a:p>
                  </a:txBody>
                  <a:tcPr marL="5995" marR="5995" marT="5995" marB="0" anchor="ctr"/>
                </a:tc>
                <a:tc>
                  <a:txBody>
                    <a:bodyPr/>
                    <a:lstStyle/>
                    <a:p>
                      <a:pPr algn="ctr" fontAlgn="ctr"/>
                      <a:r>
                        <a:rPr lang="de-DE" sz="1200" b="0" i="0" u="none" strike="noStrike">
                          <a:solidFill>
                            <a:schemeClr val="tx1"/>
                          </a:solidFill>
                          <a:effectLst/>
                          <a:latin typeface="+mn-lt"/>
                        </a:rPr>
                        <a:t>44</a:t>
                      </a:r>
                    </a:p>
                  </a:txBody>
                  <a:tcPr marL="5995" marR="5995" marT="5995" marB="0" anchor="ctr"/>
                </a:tc>
                <a:tc>
                  <a:txBody>
                    <a:bodyPr/>
                    <a:lstStyle/>
                    <a:p>
                      <a:pPr algn="ctr" fontAlgn="ctr"/>
                      <a:r>
                        <a:rPr lang="de-DE" sz="1200" b="0" i="0" u="none" strike="noStrike">
                          <a:solidFill>
                            <a:schemeClr val="tx1"/>
                          </a:solidFill>
                          <a:effectLst/>
                          <a:latin typeface="+mn-lt"/>
                        </a:rPr>
                        <a:t>45</a:t>
                      </a:r>
                    </a:p>
                  </a:txBody>
                  <a:tcPr marL="5995" marR="5995" marT="5995" marB="0" anchor="ctr"/>
                </a:tc>
                <a:tc>
                  <a:txBody>
                    <a:bodyPr/>
                    <a:lstStyle/>
                    <a:p>
                      <a:pPr algn="ctr" fontAlgn="ctr"/>
                      <a:r>
                        <a:rPr lang="de-DE" sz="1200" b="0" i="0" u="none" strike="noStrike">
                          <a:solidFill>
                            <a:schemeClr val="tx1"/>
                          </a:solidFill>
                          <a:effectLst/>
                          <a:latin typeface="+mn-lt"/>
                        </a:rPr>
                        <a:t>46</a:t>
                      </a:r>
                    </a:p>
                  </a:txBody>
                  <a:tcPr marL="5995" marR="5995" marT="5995" marB="0" anchor="ctr"/>
                </a:tc>
                <a:tc>
                  <a:txBody>
                    <a:bodyPr/>
                    <a:lstStyle/>
                    <a:p>
                      <a:pPr algn="ctr" fontAlgn="ctr"/>
                      <a:r>
                        <a:rPr lang="de-DE" sz="1200" b="0" i="0" u="none" strike="noStrike">
                          <a:solidFill>
                            <a:schemeClr val="tx1"/>
                          </a:solidFill>
                          <a:effectLst/>
                          <a:latin typeface="+mn-lt"/>
                        </a:rPr>
                        <a:t>47</a:t>
                      </a:r>
                    </a:p>
                  </a:txBody>
                  <a:tcPr marL="5995" marR="5995" marT="5995" marB="0" anchor="ctr"/>
                </a:tc>
                <a:tc>
                  <a:txBody>
                    <a:bodyPr/>
                    <a:lstStyle/>
                    <a:p>
                      <a:pPr algn="ctr" fontAlgn="ctr"/>
                      <a:r>
                        <a:rPr lang="de-DE" sz="1200" b="0" i="0" u="none" strike="noStrike">
                          <a:solidFill>
                            <a:schemeClr val="tx1"/>
                          </a:solidFill>
                          <a:effectLst/>
                          <a:latin typeface="+mn-lt"/>
                        </a:rPr>
                        <a:t>48</a:t>
                      </a:r>
                    </a:p>
                  </a:txBody>
                  <a:tcPr marL="5995" marR="5995" marT="5995" marB="0" anchor="ctr"/>
                </a:tc>
                <a:tc>
                  <a:txBody>
                    <a:bodyPr/>
                    <a:lstStyle/>
                    <a:p>
                      <a:pPr algn="ctr" fontAlgn="ctr"/>
                      <a:r>
                        <a:rPr lang="de-DE" sz="1200" b="0" i="0" u="none" strike="noStrike">
                          <a:solidFill>
                            <a:schemeClr val="tx1"/>
                          </a:solidFill>
                          <a:effectLst/>
                          <a:latin typeface="+mn-lt"/>
                        </a:rPr>
                        <a:t>49</a:t>
                      </a:r>
                    </a:p>
                  </a:txBody>
                  <a:tcPr marL="5995" marR="5995" marT="5995" marB="0" anchor="ctr"/>
                </a:tc>
                <a:tc>
                  <a:txBody>
                    <a:bodyPr/>
                    <a:lstStyle/>
                    <a:p>
                      <a:pPr algn="ctr" fontAlgn="ctr"/>
                      <a:r>
                        <a:rPr lang="de-DE" sz="1200" b="0" i="0" u="none" strike="noStrike">
                          <a:solidFill>
                            <a:schemeClr val="tx1"/>
                          </a:solidFill>
                          <a:effectLst/>
                          <a:latin typeface="+mn-lt"/>
                        </a:rPr>
                        <a:t>50</a:t>
                      </a:r>
                    </a:p>
                  </a:txBody>
                  <a:tcPr marL="5995" marR="5995" marT="5995" marB="0" anchor="ctr"/>
                </a:tc>
                <a:tc>
                  <a:txBody>
                    <a:bodyPr/>
                    <a:lstStyle/>
                    <a:p>
                      <a:pPr algn="ctr" fontAlgn="ctr"/>
                      <a:r>
                        <a:rPr lang="de-DE" sz="1200" b="0" i="0" u="none" strike="noStrike">
                          <a:solidFill>
                            <a:schemeClr val="tx1"/>
                          </a:solidFill>
                          <a:effectLst/>
                          <a:latin typeface="+mn-lt"/>
                        </a:rPr>
                        <a:t>51</a:t>
                      </a:r>
                    </a:p>
                  </a:txBody>
                  <a:tcPr marL="5995" marR="5995" marT="5995" marB="0" anchor="ctr"/>
                </a:tc>
                <a:tc>
                  <a:txBody>
                    <a:bodyPr/>
                    <a:lstStyle/>
                    <a:p>
                      <a:pPr algn="ctr" fontAlgn="ctr"/>
                      <a:r>
                        <a:rPr lang="de-DE" sz="1200" b="0" i="0" u="none" strike="noStrike">
                          <a:solidFill>
                            <a:schemeClr val="tx1"/>
                          </a:solidFill>
                          <a:effectLst/>
                          <a:latin typeface="+mn-lt"/>
                        </a:rPr>
                        <a:t>52</a:t>
                      </a:r>
                    </a:p>
                  </a:txBody>
                  <a:tcPr marL="5995" marR="5995" marT="5995" marB="0" anchor="ctr"/>
                </a:tc>
                <a:tc>
                  <a:txBody>
                    <a:bodyPr/>
                    <a:lstStyle/>
                    <a:p>
                      <a:pPr algn="ctr" fontAlgn="ctr"/>
                      <a:r>
                        <a:rPr lang="de-DE" sz="1200" b="0" i="0" u="none" strike="noStrike">
                          <a:solidFill>
                            <a:schemeClr val="tx1"/>
                          </a:solidFill>
                          <a:effectLst/>
                          <a:latin typeface="+mn-lt"/>
                        </a:rPr>
                        <a:t>53</a:t>
                      </a:r>
                    </a:p>
                  </a:txBody>
                  <a:tcPr marL="5995" marR="5995" marT="5995" marB="0" anchor="ctr"/>
                </a:tc>
                <a:extLst>
                  <a:ext uri="{0D108BD9-81ED-4DB2-BD59-A6C34878D82A}">
                    <a16:rowId xmlns:a16="http://schemas.microsoft.com/office/drawing/2014/main" val="1711183956"/>
                  </a:ext>
                </a:extLst>
              </a:tr>
              <a:tr h="541085">
                <a:tc>
                  <a:txBody>
                    <a:bodyPr/>
                    <a:lstStyle/>
                    <a:p>
                      <a:pPr algn="ctr" fontAlgn="b"/>
                      <a:r>
                        <a:rPr lang="de-DE" sz="900" b="0" u="none" strike="noStrike">
                          <a:solidFill>
                            <a:schemeClr val="bg1"/>
                          </a:solidFill>
                          <a:effectLst/>
                        </a:rPr>
                        <a:t> </a:t>
                      </a:r>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extLst>
                  <a:ext uri="{0D108BD9-81ED-4DB2-BD59-A6C34878D82A}">
                    <a16:rowId xmlns:a16="http://schemas.microsoft.com/office/drawing/2014/main" val="1041813377"/>
                  </a:ext>
                </a:extLst>
              </a:tr>
              <a:tr h="541085">
                <a:tc>
                  <a:txBody>
                    <a:bodyPr/>
                    <a:lstStyle/>
                    <a:p>
                      <a:pPr algn="ctr" fontAlgn="b"/>
                      <a:r>
                        <a:rPr lang="de-DE" sz="900" b="0" u="none" strike="noStrike">
                          <a:solidFill>
                            <a:schemeClr val="bg1"/>
                          </a:solidFill>
                          <a:effectLst/>
                        </a:rPr>
                        <a:t> </a:t>
                      </a:r>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extLst>
                  <a:ext uri="{0D108BD9-81ED-4DB2-BD59-A6C34878D82A}">
                    <a16:rowId xmlns:a16="http://schemas.microsoft.com/office/drawing/2014/main" val="985390237"/>
                  </a:ext>
                </a:extLst>
              </a:tr>
              <a:tr h="541085">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extLst>
                  <a:ext uri="{0D108BD9-81ED-4DB2-BD59-A6C34878D82A}">
                    <a16:rowId xmlns:a16="http://schemas.microsoft.com/office/drawing/2014/main" val="122751668"/>
                  </a:ext>
                </a:extLst>
              </a:tr>
              <a:tr h="541085">
                <a:tc>
                  <a:txBody>
                    <a:bodyPr/>
                    <a:lstStyle/>
                    <a:p>
                      <a:pPr algn="ctr" fontAlgn="b"/>
                      <a:r>
                        <a:rPr lang="de-DE" sz="900" b="0" u="none" strike="noStrike">
                          <a:solidFill>
                            <a:schemeClr val="bg1"/>
                          </a:solidFill>
                          <a:effectLst/>
                        </a:rPr>
                        <a:t> </a:t>
                      </a:r>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extLst>
                  <a:ext uri="{0D108BD9-81ED-4DB2-BD59-A6C34878D82A}">
                    <a16:rowId xmlns:a16="http://schemas.microsoft.com/office/drawing/2014/main" val="1207459130"/>
                  </a:ext>
                </a:extLst>
              </a:tr>
              <a:tr h="541085">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extLst>
                  <a:ext uri="{0D108BD9-81ED-4DB2-BD59-A6C34878D82A}">
                    <a16:rowId xmlns:a16="http://schemas.microsoft.com/office/drawing/2014/main" val="3921099865"/>
                  </a:ext>
                </a:extLst>
              </a:tr>
              <a:tr h="541085">
                <a:tc>
                  <a:txBody>
                    <a:bodyPr/>
                    <a:lstStyle/>
                    <a:p>
                      <a:pPr algn="ctr" fontAlgn="b"/>
                      <a:r>
                        <a:rPr lang="de-DE" sz="900" b="0" u="none" strike="noStrike">
                          <a:solidFill>
                            <a:schemeClr val="bg1"/>
                          </a:solidFill>
                          <a:effectLst/>
                        </a:rPr>
                        <a:t> </a:t>
                      </a:r>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tc>
                  <a:txBody>
                    <a:bodyPr/>
                    <a:lstStyle/>
                    <a:p>
                      <a:pPr algn="ctr" fontAlgn="b"/>
                      <a:endParaRPr lang="de-DE" sz="900" b="0" i="0" u="none" strike="noStrike">
                        <a:solidFill>
                          <a:schemeClr val="bg1"/>
                        </a:solidFill>
                        <a:effectLst/>
                        <a:latin typeface="+mn-lt"/>
                      </a:endParaRPr>
                    </a:p>
                  </a:txBody>
                  <a:tcPr marL="5995" marR="5995" marT="5995" marB="0" anchor="b"/>
                </a:tc>
                <a:extLst>
                  <a:ext uri="{0D108BD9-81ED-4DB2-BD59-A6C34878D82A}">
                    <a16:rowId xmlns:a16="http://schemas.microsoft.com/office/drawing/2014/main" val="3824526908"/>
                  </a:ext>
                </a:extLst>
              </a:tr>
            </a:tbl>
          </a:graphicData>
        </a:graphic>
      </p:graphicFrame>
      <p:sp>
        <p:nvSpPr>
          <p:cNvPr id="17" name="Textplatzhalter 12">
            <a:extLst>
              <a:ext uri="{FF2B5EF4-FFF2-40B4-BE49-F238E27FC236}">
                <a16:creationId xmlns:a16="http://schemas.microsoft.com/office/drawing/2014/main" id="{E47D3ACB-28AB-9CB4-D6AD-22C3EEBD00AA}"/>
              </a:ext>
            </a:extLst>
          </p:cNvPr>
          <p:cNvSpPr txBox="1">
            <a:spLocks/>
          </p:cNvSpPr>
          <p:nvPr/>
        </p:nvSpPr>
        <p:spPr>
          <a:xfrm>
            <a:off x="1102358" y="1355143"/>
            <a:ext cx="10965678" cy="315061"/>
          </a:xfrm>
          <a:prstGeom prst="rect">
            <a:avLst/>
          </a:prstGeom>
        </p:spPr>
        <p:txBody>
          <a:bodyPr/>
          <a:lstStyle>
            <a:lvl1pPr marL="0" indent="0" algn="l" defTabSz="914022" rtl="0" eaLnBrk="1" latinLnBrk="0" hangingPunct="1">
              <a:lnSpc>
                <a:spcPct val="120000"/>
              </a:lnSpc>
              <a:spcBef>
                <a:spcPts val="1000"/>
              </a:spcBef>
              <a:spcAft>
                <a:spcPts val="684"/>
              </a:spcAft>
              <a:buFont typeface="Arial" panose="020B0604020202020204" pitchFamily="34" charset="0"/>
              <a:buNone/>
              <a:defRPr sz="2395" kern="1200" baseline="0">
                <a:solidFill>
                  <a:schemeClr val="tx2"/>
                </a:solidFill>
                <a:latin typeface="FagoNoRegularTf-Roman" pitchFamily="2" charset="77"/>
                <a:ea typeface="+mn-ea"/>
                <a:cs typeface="+mn-cs"/>
              </a:defRPr>
            </a:lvl1pPr>
            <a:lvl2pPr marL="457011" indent="0" algn="l" defTabSz="914022" rtl="0" eaLnBrk="1" latinLnBrk="0" hangingPunct="1">
              <a:lnSpc>
                <a:spcPct val="120000"/>
              </a:lnSpc>
              <a:spcBef>
                <a:spcPts val="499"/>
              </a:spcBef>
              <a:spcAft>
                <a:spcPts val="684"/>
              </a:spcAft>
              <a:buFont typeface="Arial" panose="020B0604020202020204" pitchFamily="34" charset="0"/>
              <a:buNone/>
              <a:defRPr sz="1824" kern="1200">
                <a:solidFill>
                  <a:schemeClr val="tx2"/>
                </a:solidFill>
                <a:latin typeface="FagoNoRegularTf-Roman" pitchFamily="2" charset="77"/>
                <a:ea typeface="+mn-ea"/>
                <a:cs typeface="+mn-cs"/>
              </a:defRPr>
            </a:lvl2pPr>
            <a:lvl3pPr marL="914022" indent="0" algn="l" defTabSz="914022" rtl="0" eaLnBrk="1" latinLnBrk="0" hangingPunct="1">
              <a:lnSpc>
                <a:spcPct val="120000"/>
              </a:lnSpc>
              <a:spcBef>
                <a:spcPts val="499"/>
              </a:spcBef>
              <a:spcAft>
                <a:spcPts val="684"/>
              </a:spcAft>
              <a:buFont typeface="Arial" panose="020B0604020202020204" pitchFamily="34" charset="0"/>
              <a:buNone/>
              <a:defRPr sz="1596" kern="1200">
                <a:solidFill>
                  <a:schemeClr val="tx2"/>
                </a:solidFill>
                <a:latin typeface="FagoNoRegularTf-Roman" pitchFamily="2" charset="77"/>
                <a:ea typeface="+mn-ea"/>
                <a:cs typeface="+mn-cs"/>
              </a:defRPr>
            </a:lvl3pPr>
            <a:lvl4pPr marL="1371033" indent="0" algn="l" defTabSz="914022" rtl="0" eaLnBrk="1" latinLnBrk="0" hangingPunct="1">
              <a:lnSpc>
                <a:spcPct val="120000"/>
              </a:lnSpc>
              <a:spcBef>
                <a:spcPts val="499"/>
              </a:spcBef>
              <a:spcAft>
                <a:spcPts val="684"/>
              </a:spcAft>
              <a:buFont typeface="Arial" panose="020B0604020202020204" pitchFamily="34" charset="0"/>
              <a:buNone/>
              <a:defRPr sz="1140" kern="1200">
                <a:solidFill>
                  <a:schemeClr val="tx2"/>
                </a:solidFill>
                <a:latin typeface="FagoNoRegularTf-Roman" pitchFamily="2" charset="77"/>
                <a:ea typeface="+mn-ea"/>
                <a:cs typeface="+mn-cs"/>
              </a:defRPr>
            </a:lvl4pPr>
            <a:lvl5pPr marL="1828045" indent="0" algn="l" defTabSz="914022" rtl="0" eaLnBrk="1" latinLnBrk="0" hangingPunct="1">
              <a:lnSpc>
                <a:spcPct val="120000"/>
              </a:lnSpc>
              <a:spcBef>
                <a:spcPts val="499"/>
              </a:spcBef>
              <a:spcAft>
                <a:spcPts val="684"/>
              </a:spcAft>
              <a:buFont typeface="Arial" panose="020B0604020202020204" pitchFamily="34" charset="0"/>
              <a:buNone/>
              <a:defRPr sz="1026" kern="1200">
                <a:solidFill>
                  <a:schemeClr val="tx2"/>
                </a:solidFill>
                <a:latin typeface="FagoNoRegularTf-Roman" pitchFamily="2" charset="77"/>
                <a:ea typeface="+mn-ea"/>
                <a:cs typeface="+mn-cs"/>
              </a:defRPr>
            </a:lvl5pPr>
            <a:lvl6pPr marL="2513561" indent="-228506" algn="l" defTabSz="914022" rtl="0" eaLnBrk="1" latinLnBrk="0" hangingPunct="1">
              <a:lnSpc>
                <a:spcPct val="90000"/>
              </a:lnSpc>
              <a:spcBef>
                <a:spcPts val="499"/>
              </a:spcBef>
              <a:buFont typeface="Arial" panose="020B0604020202020204" pitchFamily="34" charset="0"/>
              <a:buChar char="•"/>
              <a:defRPr sz="1799" kern="1200">
                <a:solidFill>
                  <a:schemeClr val="tx1"/>
                </a:solidFill>
                <a:latin typeface="+mn-lt"/>
                <a:ea typeface="+mn-ea"/>
                <a:cs typeface="+mn-cs"/>
              </a:defRPr>
            </a:lvl6pPr>
            <a:lvl7pPr marL="2970573" indent="-228506" algn="l" defTabSz="914022" rtl="0" eaLnBrk="1" latinLnBrk="0" hangingPunct="1">
              <a:lnSpc>
                <a:spcPct val="90000"/>
              </a:lnSpc>
              <a:spcBef>
                <a:spcPts val="499"/>
              </a:spcBef>
              <a:buFont typeface="Arial" panose="020B0604020202020204" pitchFamily="34" charset="0"/>
              <a:buChar char="•"/>
              <a:defRPr sz="1799" kern="1200">
                <a:solidFill>
                  <a:schemeClr val="tx1"/>
                </a:solidFill>
                <a:latin typeface="+mn-lt"/>
                <a:ea typeface="+mn-ea"/>
                <a:cs typeface="+mn-cs"/>
              </a:defRPr>
            </a:lvl7pPr>
            <a:lvl8pPr marL="3427583" indent="-228506" algn="l" defTabSz="914022" rtl="0" eaLnBrk="1" latinLnBrk="0" hangingPunct="1">
              <a:lnSpc>
                <a:spcPct val="90000"/>
              </a:lnSpc>
              <a:spcBef>
                <a:spcPts val="499"/>
              </a:spcBef>
              <a:buFont typeface="Arial" panose="020B0604020202020204" pitchFamily="34" charset="0"/>
              <a:buChar char="•"/>
              <a:defRPr sz="1799" kern="1200">
                <a:solidFill>
                  <a:schemeClr val="tx1"/>
                </a:solidFill>
                <a:latin typeface="+mn-lt"/>
                <a:ea typeface="+mn-ea"/>
                <a:cs typeface="+mn-cs"/>
              </a:defRPr>
            </a:lvl8pPr>
            <a:lvl9pPr marL="3884595" indent="-228506" algn="l" defTabSz="914022" rtl="0" eaLnBrk="1" latinLnBrk="0" hangingPunct="1">
              <a:lnSpc>
                <a:spcPct val="90000"/>
              </a:lnSpc>
              <a:spcBef>
                <a:spcPts val="499"/>
              </a:spcBef>
              <a:buFont typeface="Arial" panose="020B0604020202020204" pitchFamily="34" charset="0"/>
              <a:buChar char="•"/>
              <a:defRPr sz="1799" kern="1200">
                <a:solidFill>
                  <a:schemeClr val="tx1"/>
                </a:solidFill>
                <a:latin typeface="+mn-lt"/>
                <a:ea typeface="+mn-ea"/>
                <a:cs typeface="+mn-cs"/>
              </a:defRPr>
            </a:lvl9pPr>
          </a:lstStyle>
          <a:p>
            <a:pPr marR="0" lvl="0" algn="l" defTabSz="914022" rtl="0" eaLnBrk="1" fontAlgn="auto" latinLnBrk="0" hangingPunct="1">
              <a:lnSpc>
                <a:spcPct val="100000"/>
              </a:lnSpc>
              <a:spcBef>
                <a:spcPts val="0"/>
              </a:spcBef>
              <a:spcAft>
                <a:spcPts val="0"/>
              </a:spcAft>
              <a:buClr>
                <a:srgbClr val="282819"/>
              </a:buClr>
              <a:buSzTx/>
              <a:tabLst/>
              <a:defRPr/>
            </a:pPr>
            <a:r>
              <a:rPr kumimoji="0" lang="de-DE" sz="2000" i="0" u="none" strike="noStrike" kern="1200" cap="none" spc="0" normalizeH="0" baseline="0" noProof="0">
                <a:ln>
                  <a:noFill/>
                </a:ln>
                <a:solidFill>
                  <a:schemeClr val="tx1"/>
                </a:solidFill>
                <a:effectLst/>
                <a:uLnTx/>
                <a:uFillTx/>
                <a:latin typeface="+mn-lt"/>
                <a:ea typeface="+mn-ea"/>
              </a:rPr>
              <a:t>21.09. bis </a:t>
            </a:r>
            <a:r>
              <a:rPr lang="de-DE" sz="2000">
                <a:solidFill>
                  <a:schemeClr val="tx1"/>
                </a:solidFill>
                <a:latin typeface="+mn-lt"/>
              </a:rPr>
              <a:t>15</a:t>
            </a:r>
            <a:r>
              <a:rPr kumimoji="0" lang="de-DE" sz="2000" i="0" u="none" strike="noStrike" kern="1200" cap="none" spc="0" normalizeH="0" baseline="0" noProof="0">
                <a:ln>
                  <a:noFill/>
                </a:ln>
                <a:solidFill>
                  <a:schemeClr val="tx1"/>
                </a:solidFill>
                <a:effectLst/>
                <a:uLnTx/>
                <a:uFillTx/>
                <a:latin typeface="+mn-lt"/>
                <a:ea typeface="+mn-ea"/>
              </a:rPr>
              <a:t>.12.2026</a:t>
            </a:r>
            <a:endParaRPr kumimoji="0" lang="de-DE" sz="1400" i="0" u="none" strike="noStrike" kern="1200" cap="none" spc="0" normalizeH="0" baseline="0" noProof="0">
              <a:ln>
                <a:noFill/>
              </a:ln>
              <a:solidFill>
                <a:schemeClr val="tx1"/>
              </a:solidFill>
              <a:effectLst/>
              <a:uLnTx/>
              <a:uFillTx/>
              <a:latin typeface="+mn-lt"/>
              <a:ea typeface="+mn-ea"/>
            </a:endParaRPr>
          </a:p>
        </p:txBody>
      </p:sp>
      <p:sp>
        <p:nvSpPr>
          <p:cNvPr id="9" name="Rechteck 8">
            <a:extLst>
              <a:ext uri="{FF2B5EF4-FFF2-40B4-BE49-F238E27FC236}">
                <a16:creationId xmlns:a16="http://schemas.microsoft.com/office/drawing/2014/main" id="{80BCBCF6-1B8C-9F83-EACF-FBB8774AC77E}"/>
              </a:ext>
            </a:extLst>
          </p:cNvPr>
          <p:cNvSpPr/>
          <p:nvPr/>
        </p:nvSpPr>
        <p:spPr>
          <a:xfrm>
            <a:off x="1426807" y="5330081"/>
            <a:ext cx="1620000" cy="324000"/>
          </a:xfrm>
          <a:prstGeom prst="rect">
            <a:avLst/>
          </a:prstGeom>
          <a:solidFill>
            <a:schemeClr val="bg1">
              <a:lumMod val="85000"/>
            </a:schemeClr>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r>
              <a:rPr lang="de-DE" sz="1100" err="1">
                <a:latin typeface="S&amp;F Sharp" pitchFamily="2" charset="77"/>
                <a:ea typeface="S&amp;F Sharp" pitchFamily="2" charset="77"/>
                <a:cs typeface="S&amp;F Sharp" pitchFamily="2" charset="77"/>
              </a:rPr>
              <a:t>Social</a:t>
            </a:r>
            <a:r>
              <a:rPr lang="de-DE" sz="1100">
                <a:latin typeface="S&amp;F Sharp" pitchFamily="2" charset="77"/>
                <a:ea typeface="S&amp;F Sharp" pitchFamily="2" charset="77"/>
                <a:cs typeface="S&amp;F Sharp" pitchFamily="2" charset="77"/>
              </a:rPr>
              <a:t> Media organisch </a:t>
            </a:r>
          </a:p>
        </p:txBody>
      </p:sp>
      <p:sp>
        <p:nvSpPr>
          <p:cNvPr id="15" name="Rechteck 14">
            <a:extLst>
              <a:ext uri="{FF2B5EF4-FFF2-40B4-BE49-F238E27FC236}">
                <a16:creationId xmlns:a16="http://schemas.microsoft.com/office/drawing/2014/main" id="{3B207757-8F6A-46A3-533A-6CD25CE11E2D}"/>
              </a:ext>
            </a:extLst>
          </p:cNvPr>
          <p:cNvSpPr/>
          <p:nvPr/>
        </p:nvSpPr>
        <p:spPr>
          <a:xfrm>
            <a:off x="1426807" y="2608913"/>
            <a:ext cx="1620000" cy="324000"/>
          </a:xfrm>
          <a:prstGeom prst="rect">
            <a:avLst/>
          </a:prstGeom>
          <a:solidFill>
            <a:schemeClr val="bg1">
              <a:lumMod val="85000"/>
            </a:schemeClr>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r>
              <a:rPr lang="de-DE" sz="1050">
                <a:latin typeface="S&amp;F Sharp" pitchFamily="2" charset="77"/>
                <a:ea typeface="S&amp;F Sharp" pitchFamily="2" charset="77"/>
                <a:cs typeface="S&amp;F Sharp" pitchFamily="2" charset="77"/>
              </a:rPr>
              <a:t>DOOH Berlin + National</a:t>
            </a:r>
          </a:p>
        </p:txBody>
      </p:sp>
      <p:sp>
        <p:nvSpPr>
          <p:cNvPr id="11" name="Rechteck 10">
            <a:extLst>
              <a:ext uri="{FF2B5EF4-FFF2-40B4-BE49-F238E27FC236}">
                <a16:creationId xmlns:a16="http://schemas.microsoft.com/office/drawing/2014/main" id="{F7F0600F-1C04-ACB2-BB8B-0566B8E54724}"/>
              </a:ext>
            </a:extLst>
          </p:cNvPr>
          <p:cNvSpPr/>
          <p:nvPr/>
        </p:nvSpPr>
        <p:spPr>
          <a:xfrm>
            <a:off x="1426807" y="4262825"/>
            <a:ext cx="1620000" cy="324000"/>
          </a:xfrm>
          <a:prstGeom prst="rect">
            <a:avLst/>
          </a:prstGeom>
          <a:solidFill>
            <a:schemeClr val="bg1">
              <a:lumMod val="85000"/>
            </a:schemeClr>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r>
              <a:rPr lang="de-DE" sz="1100">
                <a:latin typeface="S&amp;F Sharp" pitchFamily="2" charset="77"/>
                <a:ea typeface="S&amp;F Sharp" pitchFamily="2" charset="77"/>
                <a:cs typeface="S&amp;F Sharp" pitchFamily="2" charset="77"/>
              </a:rPr>
              <a:t>Newsletter </a:t>
            </a:r>
          </a:p>
        </p:txBody>
      </p:sp>
      <p:sp>
        <p:nvSpPr>
          <p:cNvPr id="2" name="Rechteck 1">
            <a:extLst>
              <a:ext uri="{FF2B5EF4-FFF2-40B4-BE49-F238E27FC236}">
                <a16:creationId xmlns:a16="http://schemas.microsoft.com/office/drawing/2014/main" id="{7B5F3E20-0853-D1D4-FF79-5FC9C6473A64}"/>
              </a:ext>
            </a:extLst>
          </p:cNvPr>
          <p:cNvSpPr/>
          <p:nvPr/>
        </p:nvSpPr>
        <p:spPr>
          <a:xfrm>
            <a:off x="5145396" y="2610429"/>
            <a:ext cx="4215549" cy="344494"/>
          </a:xfrm>
          <a:prstGeom prst="rect">
            <a:avLst/>
          </a:prstGeom>
          <a:solidFill>
            <a:srgbClr val="E4017D"/>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endParaRPr lang="de-DE" sz="1100">
              <a:solidFill>
                <a:schemeClr val="bg1"/>
              </a:solidFill>
              <a:latin typeface="S&amp;F Sharp" pitchFamily="2" charset="77"/>
              <a:ea typeface="S&amp;F Sharp" pitchFamily="2" charset="77"/>
              <a:cs typeface="S&amp;F Sharp" pitchFamily="2" charset="77"/>
            </a:endParaRPr>
          </a:p>
        </p:txBody>
      </p:sp>
      <p:sp>
        <p:nvSpPr>
          <p:cNvPr id="14" name="Rechteck 13">
            <a:extLst>
              <a:ext uri="{FF2B5EF4-FFF2-40B4-BE49-F238E27FC236}">
                <a16:creationId xmlns:a16="http://schemas.microsoft.com/office/drawing/2014/main" id="{5777ED99-14AE-E025-71FC-C18D83DB8CE6}"/>
              </a:ext>
            </a:extLst>
          </p:cNvPr>
          <p:cNvSpPr/>
          <p:nvPr/>
        </p:nvSpPr>
        <p:spPr>
          <a:xfrm>
            <a:off x="6672264" y="5309588"/>
            <a:ext cx="2671098" cy="344493"/>
          </a:xfrm>
          <a:prstGeom prst="rect">
            <a:avLst/>
          </a:prstGeom>
          <a:solidFill>
            <a:srgbClr val="E4017D"/>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endParaRPr lang="de-DE" sz="1100">
              <a:solidFill>
                <a:schemeClr val="bg1"/>
              </a:solidFill>
              <a:latin typeface="S&amp;F Sharp" pitchFamily="2" charset="77"/>
              <a:ea typeface="S&amp;F Sharp" pitchFamily="2" charset="77"/>
              <a:cs typeface="S&amp;F Sharp" pitchFamily="2" charset="77"/>
            </a:endParaRPr>
          </a:p>
        </p:txBody>
      </p:sp>
      <p:sp>
        <p:nvSpPr>
          <p:cNvPr id="5" name="Rechteck 4">
            <a:extLst>
              <a:ext uri="{FF2B5EF4-FFF2-40B4-BE49-F238E27FC236}">
                <a16:creationId xmlns:a16="http://schemas.microsoft.com/office/drawing/2014/main" id="{1C1AA6F1-19EA-B1B6-F3F7-1BAC6698A850}"/>
              </a:ext>
            </a:extLst>
          </p:cNvPr>
          <p:cNvSpPr/>
          <p:nvPr/>
        </p:nvSpPr>
        <p:spPr>
          <a:xfrm>
            <a:off x="1426807" y="3754369"/>
            <a:ext cx="1620000" cy="324000"/>
          </a:xfrm>
          <a:prstGeom prst="rect">
            <a:avLst/>
          </a:prstGeom>
          <a:solidFill>
            <a:schemeClr val="bg1">
              <a:lumMod val="85000"/>
            </a:schemeClr>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r>
              <a:rPr lang="de-DE" sz="1100">
                <a:latin typeface="S&amp;F Sharp" pitchFamily="2" charset="77"/>
                <a:ea typeface="S&amp;F Sharp" pitchFamily="2" charset="77"/>
                <a:cs typeface="S&amp;F Sharp" pitchFamily="2" charset="77"/>
              </a:rPr>
              <a:t>Display Ads</a:t>
            </a:r>
          </a:p>
        </p:txBody>
      </p:sp>
      <p:sp>
        <p:nvSpPr>
          <p:cNvPr id="19" name="Rechteck 18">
            <a:extLst>
              <a:ext uri="{FF2B5EF4-FFF2-40B4-BE49-F238E27FC236}">
                <a16:creationId xmlns:a16="http://schemas.microsoft.com/office/drawing/2014/main" id="{446CE3E2-02C4-51C9-9FA7-2319FB4E0C0F}"/>
              </a:ext>
            </a:extLst>
          </p:cNvPr>
          <p:cNvSpPr/>
          <p:nvPr/>
        </p:nvSpPr>
        <p:spPr>
          <a:xfrm>
            <a:off x="4391247" y="4224972"/>
            <a:ext cx="4939414" cy="344494"/>
          </a:xfrm>
          <a:prstGeom prst="rect">
            <a:avLst/>
          </a:prstGeom>
          <a:solidFill>
            <a:srgbClr val="E4017D"/>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endParaRPr lang="de-DE" sz="1100">
              <a:solidFill>
                <a:schemeClr val="bg1"/>
              </a:solidFill>
              <a:latin typeface="S&amp;F Sharp" pitchFamily="2" charset="77"/>
              <a:ea typeface="S&amp;F Sharp" pitchFamily="2" charset="77"/>
              <a:cs typeface="S&amp;F Sharp" pitchFamily="2" charset="77"/>
            </a:endParaRPr>
          </a:p>
        </p:txBody>
      </p:sp>
      <p:sp>
        <p:nvSpPr>
          <p:cNvPr id="13" name="Rechteck 12">
            <a:extLst>
              <a:ext uri="{FF2B5EF4-FFF2-40B4-BE49-F238E27FC236}">
                <a16:creationId xmlns:a16="http://schemas.microsoft.com/office/drawing/2014/main" id="{1EE084F5-03CF-4B18-99D5-95E77A2F129B}"/>
              </a:ext>
            </a:extLst>
          </p:cNvPr>
          <p:cNvSpPr/>
          <p:nvPr/>
        </p:nvSpPr>
        <p:spPr>
          <a:xfrm>
            <a:off x="4391247" y="3701800"/>
            <a:ext cx="4939414" cy="344494"/>
          </a:xfrm>
          <a:prstGeom prst="rect">
            <a:avLst/>
          </a:prstGeom>
          <a:solidFill>
            <a:srgbClr val="E4017D"/>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endParaRPr lang="de-DE" sz="1100">
              <a:solidFill>
                <a:schemeClr val="bg1"/>
              </a:solidFill>
              <a:latin typeface="S&amp;F Sharp" pitchFamily="2" charset="77"/>
              <a:ea typeface="S&amp;F Sharp" pitchFamily="2" charset="77"/>
              <a:cs typeface="S&amp;F Sharp" pitchFamily="2" charset="77"/>
            </a:endParaRPr>
          </a:p>
        </p:txBody>
      </p:sp>
      <p:sp>
        <p:nvSpPr>
          <p:cNvPr id="18" name="Rechteck 17">
            <a:extLst>
              <a:ext uri="{FF2B5EF4-FFF2-40B4-BE49-F238E27FC236}">
                <a16:creationId xmlns:a16="http://schemas.microsoft.com/office/drawing/2014/main" id="{99508F25-EF1A-26C5-18F5-144CC686F7FA}"/>
              </a:ext>
            </a:extLst>
          </p:cNvPr>
          <p:cNvSpPr/>
          <p:nvPr/>
        </p:nvSpPr>
        <p:spPr>
          <a:xfrm>
            <a:off x="1426807" y="3163051"/>
            <a:ext cx="1620000" cy="324000"/>
          </a:xfrm>
          <a:prstGeom prst="rect">
            <a:avLst/>
          </a:prstGeom>
          <a:solidFill>
            <a:schemeClr val="bg1">
              <a:lumMod val="85000"/>
            </a:schemeClr>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r>
              <a:rPr lang="de-DE" sz="1050">
                <a:latin typeface="S&amp;F Sharp" pitchFamily="2" charset="77"/>
                <a:ea typeface="S&amp;F Sharp" pitchFamily="2" charset="77"/>
                <a:cs typeface="S&amp;F Sharp" pitchFamily="2" charset="77"/>
              </a:rPr>
              <a:t>OOH Berlin + National</a:t>
            </a:r>
          </a:p>
        </p:txBody>
      </p:sp>
      <p:sp>
        <p:nvSpPr>
          <p:cNvPr id="3" name="Rechteck 2">
            <a:extLst>
              <a:ext uri="{FF2B5EF4-FFF2-40B4-BE49-F238E27FC236}">
                <a16:creationId xmlns:a16="http://schemas.microsoft.com/office/drawing/2014/main" id="{8EFF6D4E-D898-7C0C-5EFD-748C784942D2}"/>
              </a:ext>
            </a:extLst>
          </p:cNvPr>
          <p:cNvSpPr/>
          <p:nvPr/>
        </p:nvSpPr>
        <p:spPr>
          <a:xfrm>
            <a:off x="1439507" y="4794997"/>
            <a:ext cx="1620000" cy="324000"/>
          </a:xfrm>
          <a:prstGeom prst="rect">
            <a:avLst/>
          </a:prstGeom>
          <a:solidFill>
            <a:schemeClr val="bg1">
              <a:lumMod val="85000"/>
            </a:schemeClr>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r>
              <a:rPr lang="de-DE" sz="1100">
                <a:latin typeface="S&amp;F Sharp" pitchFamily="2" charset="77"/>
                <a:ea typeface="S&amp;F Sharp" pitchFamily="2" charset="77"/>
                <a:cs typeface="S&amp;F Sharp" pitchFamily="2" charset="77"/>
              </a:rPr>
              <a:t>Ambient Media </a:t>
            </a:r>
          </a:p>
        </p:txBody>
      </p:sp>
      <p:sp>
        <p:nvSpPr>
          <p:cNvPr id="6" name="Rechteck 5">
            <a:extLst>
              <a:ext uri="{FF2B5EF4-FFF2-40B4-BE49-F238E27FC236}">
                <a16:creationId xmlns:a16="http://schemas.microsoft.com/office/drawing/2014/main" id="{3EF8E500-7ECB-366B-8C3D-06BDFE4CC55A}"/>
              </a:ext>
            </a:extLst>
          </p:cNvPr>
          <p:cNvSpPr/>
          <p:nvPr/>
        </p:nvSpPr>
        <p:spPr>
          <a:xfrm>
            <a:off x="5551796" y="4786640"/>
            <a:ext cx="3791565" cy="344494"/>
          </a:xfrm>
          <a:prstGeom prst="rect">
            <a:avLst/>
          </a:prstGeom>
          <a:solidFill>
            <a:srgbClr val="E4017D"/>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endParaRPr lang="de-DE" sz="1100">
              <a:solidFill>
                <a:schemeClr val="bg1"/>
              </a:solidFill>
              <a:latin typeface="S&amp;F Sharp" pitchFamily="2" charset="77"/>
              <a:ea typeface="S&amp;F Sharp" pitchFamily="2" charset="77"/>
              <a:cs typeface="S&amp;F Sharp" pitchFamily="2" charset="77"/>
            </a:endParaRPr>
          </a:p>
        </p:txBody>
      </p:sp>
      <p:sp>
        <p:nvSpPr>
          <p:cNvPr id="4" name="Rechteck 3">
            <a:extLst>
              <a:ext uri="{FF2B5EF4-FFF2-40B4-BE49-F238E27FC236}">
                <a16:creationId xmlns:a16="http://schemas.microsoft.com/office/drawing/2014/main" id="{E19161A2-7724-58DE-D714-08CD9174C587}"/>
              </a:ext>
            </a:extLst>
          </p:cNvPr>
          <p:cNvSpPr/>
          <p:nvPr/>
        </p:nvSpPr>
        <p:spPr>
          <a:xfrm>
            <a:off x="5145395" y="3178628"/>
            <a:ext cx="4215549" cy="344494"/>
          </a:xfrm>
          <a:prstGeom prst="rect">
            <a:avLst/>
          </a:prstGeom>
          <a:solidFill>
            <a:srgbClr val="E4017D"/>
          </a:solidFill>
          <a:ln w="31750" cap="flat">
            <a:noFill/>
            <a:prstDash val="solid"/>
            <a:miter lim="800000"/>
            <a:headEnd/>
            <a:tailEnd/>
          </a:ln>
        </p:spPr>
        <p:txBody>
          <a:bodyPr vert="horz" wrap="square" lIns="108000" tIns="72000" rIns="108000" bIns="72000" numCol="1" rtlCol="0" anchor="ctr" anchorCtr="0" compatLnSpc="1">
            <a:prstTxWarp prst="textNoShape">
              <a:avLst/>
            </a:prstTxWarp>
            <a:noAutofit/>
          </a:bodyPr>
          <a:lstStyle/>
          <a:p>
            <a:endParaRPr lang="de-DE" sz="1100">
              <a:solidFill>
                <a:schemeClr val="bg1"/>
              </a:solidFill>
              <a:latin typeface="S&amp;F Sharp" pitchFamily="2" charset="77"/>
              <a:ea typeface="S&amp;F Sharp" pitchFamily="2" charset="77"/>
              <a:cs typeface="S&amp;F Sharp" pitchFamily="2" charset="77"/>
            </a:endParaRPr>
          </a:p>
        </p:txBody>
      </p:sp>
    </p:spTree>
    <p:extLst>
      <p:ext uri="{BB962C8B-B14F-4D97-AF65-F5344CB8AC3E}">
        <p14:creationId xmlns:p14="http://schemas.microsoft.com/office/powerpoint/2010/main" val="1752667552"/>
      </p:ext>
    </p:extLst>
  </p:cSld>
  <p:clrMapOvr>
    <a:masterClrMapping/>
  </p:clrMapOvr>
</p:sld>
</file>

<file path=ppt/theme/theme1.xml><?xml version="1.0" encoding="utf-8"?>
<a:theme xmlns:a="http://schemas.openxmlformats.org/drawingml/2006/main" name="PowerPoint Master KBV">
  <a:themeElements>
    <a:clrScheme name="KBV PPT">
      <a:dk1>
        <a:sysClr val="windowText" lastClr="000000"/>
      </a:dk1>
      <a:lt1>
        <a:sysClr val="window" lastClr="FFFFFF"/>
      </a:lt1>
      <a:dk2>
        <a:srgbClr val="C3CED3"/>
      </a:dk2>
      <a:lt2>
        <a:srgbClr val="84013A"/>
      </a:lt2>
      <a:accent1>
        <a:srgbClr val="385C6B"/>
      </a:accent1>
      <a:accent2>
        <a:srgbClr val="C30059"/>
      </a:accent2>
      <a:accent3>
        <a:srgbClr val="E83378"/>
      </a:accent3>
      <a:accent4>
        <a:srgbClr val="5372AB"/>
      </a:accent4>
      <a:accent5>
        <a:srgbClr val="239398"/>
      </a:accent5>
      <a:accent6>
        <a:srgbClr val="65B041"/>
      </a:accent6>
      <a:hlink>
        <a:srgbClr val="C30059"/>
      </a:hlink>
      <a:folHlink>
        <a:srgbClr val="C30059"/>
      </a:folHlink>
    </a:clrScheme>
    <a:fontScheme name="KBV">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_KBV_07.potx" id="{2B306B73-46A2-43EA-B358-AE0CEB8C0565}" vid="{DA04647F-915D-4A97-B42C-EE0163DB701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CB069BA4201E641BB371B780DEBF0AB" ma:contentTypeVersion="17" ma:contentTypeDescription="Ein neues Dokument erstellen." ma:contentTypeScope="" ma:versionID="50737b17352d7e2d7a8be3b2af3e78f4">
  <xsd:schema xmlns:xsd="http://www.w3.org/2001/XMLSchema" xmlns:xs="http://www.w3.org/2001/XMLSchema" xmlns:p="http://schemas.microsoft.com/office/2006/metadata/properties" xmlns:ns2="6a2fd91d-bda9-4ef7-afa3-a7bc69277c67" xmlns:ns3="993e12e0-222c-4cd9-bf52-7c204e5636ca" targetNamespace="http://schemas.microsoft.com/office/2006/metadata/properties" ma:root="true" ma:fieldsID="9f06f81627dc44722cea4096cfc6c198" ns2:_="" ns3:_="">
    <xsd:import namespace="6a2fd91d-bda9-4ef7-afa3-a7bc69277c67"/>
    <xsd:import namespace="993e12e0-222c-4cd9-bf52-7c204e5636c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SearchProperties" minOccurs="0"/>
                <xsd:element ref="ns2:MediaServiceLocation" minOccurs="0"/>
                <xsd:element ref="ns2:Bestellungvorhande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2fd91d-bda9-4ef7-afa3-a7bc69277c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Bildmarkierungen" ma:readOnly="false" ma:fieldId="{5cf76f15-5ced-4ddc-b409-7134ff3c332f}" ma:taxonomyMulti="true" ma:sspId="fb5d8214-0303-45a2-9239-1d6594571bef"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Bestellungvorhanden" ma:index="23" nillable="true" ma:displayName="Bestellung vorhanden" ma:default="0" ma:format="Dropdown" ma:internalName="Bestellungvorhanden">
      <xsd:simpleType>
        <xsd:restriction base="dms:Boolea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93e12e0-222c-4cd9-bf52-7c204e5636ca" elementFormDefault="qualified">
    <xsd:import namespace="http://schemas.microsoft.com/office/2006/documentManagement/types"/>
    <xsd:import namespace="http://schemas.microsoft.com/office/infopath/2007/PartnerControls"/>
    <xsd:element name="SharedWithUsers" ma:index="11"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Freigegeben für - Details" ma:internalName="SharedWithDetails" ma:readOnly="true">
      <xsd:simpleType>
        <xsd:restriction base="dms:Note">
          <xsd:maxLength value="255"/>
        </xsd:restriction>
      </xsd:simpleType>
    </xsd:element>
    <xsd:element name="TaxCatchAll" ma:index="19" nillable="true" ma:displayName="Taxonomy Catch All Column" ma:hidden="true" ma:list="{359b022a-04ec-4ca4-9f09-270691f02223}" ma:internalName="TaxCatchAll" ma:showField="CatchAllData" ma:web="993e12e0-222c-4cd9-bf52-7c204e5636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estellungvorhanden xmlns="6a2fd91d-bda9-4ef7-afa3-a7bc69277c67">false</Bestellungvorhanden>
    <SharedWithUsers xmlns="993e12e0-222c-4cd9-bf52-7c204e5636ca">
      <UserInfo>
        <DisplayName>Nico Hübner</DisplayName>
        <AccountId>25</AccountId>
        <AccountType/>
      </UserInfo>
    </SharedWithUsers>
    <TaxCatchAll xmlns="993e12e0-222c-4cd9-bf52-7c204e5636ca" xsi:nil="true"/>
    <lcf76f155ced4ddcb4097134ff3c332f xmlns="6a2fd91d-bda9-4ef7-afa3-a7bc69277c67">
      <Terms xmlns="http://schemas.microsoft.com/office/infopath/2007/PartnerControls"/>
    </lcf76f155ced4ddcb4097134ff3c332f>
  </documentManagement>
</p:properties>
</file>

<file path=customXml/item4.xml><?xml version="1.0" encoding="utf-8"?>
<npInfo xmlns="https://www.novapath.de/xmlns">eyJjb250ZW50Ijoie1widmVyc2lvblwiOntcImNvbnRlbnRcIjp7XCJmb3JtYXRcIjo0LFwiYXBwbGljYXRpb25cIjpcIjYuOC41LjE1OTkzXCIsXCJjbGllbnRUeXBlXCI6bnVsbH0sXCJsYXN0VXBkYXRlXCI6MTc2OTA4NDE2NixcInRlbmFudElkXCI6XCI5RENCMzRBRS1FMEE5LTQxNDQtQkE3NC04QTFCQ0E1QUM5QTVcIixcImNsaWVudElkXCI6XCJqZmtweGUwbGt4Z3Y2cWpsOXVhYnk5d2JteTJ5ZXVkalwifSxcImRvY3VtZW50XCI6e1wiY29udGVudFwiOntcImlkXCI6XCJBODdXQlhPV1I3UVVHSUpVTDVQNlFCT01HV1wiLFwicHJldmlvdXNJZFwiOlwiMU5BNUdVRjNEWVVTSU03QjFORUlYRUhFRVNcIixcInBhdGhcIjpcIlF1SllyMEFDYVpMaXE2QkhwNndhUDVJM2VtRnRtQWpMNDJVbDVjcmpTdUxOell5OHZKOERUazhMb0FERUhORjJDQ2p0OGxNcjJ1aHhzaWtVeVBSQ1lBPT1cIixcImRlbGV0ZUFmdGVyRGF0ZVwiOm51bGwsXCJvcmlnaW5hbEFwcGxpY2F0aW9uXCI6XCJQb3dlclBvaW50XCIsXCJmbGFnc1wiOltdfSxcImxhc3RVcGRhdGVcIjoxNzkxMTk4NTU0LFwidGVuYW50SWRcIjpcIjlEQ0IzNEFFLUUwQTktNDE0NC1CQTc0LThBMUJDQTVBQzlBNVwiLFwiY2xpZW50SWRcIjpcImpma3B4ZTBsa3hndjZxamw5dWFieTl3Ym15MnlldWRqXCJ9LFwiY29uZmlkZW50aWFsaXR5XCI6e1wiY29udGVudFwiOntcInRlbmFudElkXCI6XCI5RENCMzRBRS1FMEE5LTQxNDQtQkE3NC04QTFCQ0E1QUM5QTVcIixcInJlZmVyZW5jZUlkXCI6XCI2Q0EwMTlFQjhGRjk0QTAzODE0REI2OUE2RkU1OUU4OFwiLFwiY2F0ZWdvcnlOYW1lXCI6e30sXCJuYW1lXCI6e1wiREVGQVVMVFwiOlwiw5ZmZmVudGxpY2hcIixcIkRFXCI6XCLDlmZmZW50bGljaFwifSxcImZsYWdzXCI6W119LFwibGFzdFVwZGF0ZVwiOjE3NjkwODQxNjYsXCJ0ZW5hbnRJZFwiOlwiOURDQjM0QUUtRTBBOS00MTQ0LUJBNzQtOEExQkNBNUFDOUE1XCIsXCJjbGllbnRJZFwiOlwiamZrcHhlMGxreGd2NnFqbDl1YWJ5OXdibXkyeWV1ZGpcIn0sXCJzZWN1cml0eVwiOntcImNvbnRlbnRcIjp7XCJzZXZlcml0eVwiOjEwMDAsXCJkbHBJbmZvXCI6XCJcIixcInNlY3VyaXR5RmxhZ3NcIjpbXX0sXCJsYXN0VXBkYXRlXCI6MTc2OTA4NDE2NixcInRlbmFudElkXCI6XCI5RENCMzRBRS1FMEE5LTQxNDQtQkE3NC04QTFCQ0E1QUM5QTVcIixcImNsaWVudElkXCI6XCJqZmtweGUwbGt4Z3Y2cWpsOXVhYnk5d2JteTJ5ZXVkalwifSxcIm1hcmtpbmdcIjp7XCJjb250ZW50XCI6e1wiY29sb3JcIjpcIiNmZmZmZmZcIn0sXCJsYXN0VXBkYXRlXCI6MTc2OTA4NDE2NixcInRlbmFudElkXCI6XCI5RENCMzRBRS1FMEE5LTQxNDQtQkE3NC04QTFCQ0E1QUM5QTVcIixcImNsaWVudElkXCI6XCJqZmtweGUwbGt4Z3Y2cWpsOXVhYnk5d2JteTJ5ZXVkalwifX0iLCJzaWduYXR1cmUiOiJFM3hXWGh6WE0weEpDQ0tSbjJsbmxYcEE4dGVJR0FrMkhFby9BM2QveEVoRXdCdFlha1puYTB3dDByVW45YlB2YUxJb3dsK2lRamV1dmQ5TXhyVzlBZz09In0=</npInfo>
</file>

<file path=customXml/itemProps1.xml><?xml version="1.0" encoding="utf-8"?>
<ds:datastoreItem xmlns:ds="http://schemas.openxmlformats.org/officeDocument/2006/customXml" ds:itemID="{DD5CDC19-C57C-477C-8793-DC3495337921}">
  <ds:schemaRefs>
    <ds:schemaRef ds:uri="http://schemas.microsoft.com/sharepoint/v3/contenttype/forms"/>
  </ds:schemaRefs>
</ds:datastoreItem>
</file>

<file path=customXml/itemProps2.xml><?xml version="1.0" encoding="utf-8"?>
<ds:datastoreItem xmlns:ds="http://schemas.openxmlformats.org/officeDocument/2006/customXml" ds:itemID="{D91B71DB-BE60-41F7-8D3B-9DC62E07B95C}">
  <ds:schemaRefs>
    <ds:schemaRef ds:uri="6a2fd91d-bda9-4ef7-afa3-a7bc69277c67"/>
    <ds:schemaRef ds:uri="993e12e0-222c-4cd9-bf52-7c204e5636c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8F127EB-0793-459F-8D91-0B90BDC9436A}">
  <ds:schemaRefs>
    <ds:schemaRef ds:uri="http://purl.org/dc/terms/"/>
    <ds:schemaRef ds:uri="http://purl.org/dc/dcmitype/"/>
    <ds:schemaRef ds:uri="6a2fd91d-bda9-4ef7-afa3-a7bc69277c67"/>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993e12e0-222c-4cd9-bf52-7c204e5636ca"/>
    <ds:schemaRef ds:uri="http://www.w3.org/XML/1998/namespace"/>
  </ds:schemaRefs>
</ds:datastoreItem>
</file>

<file path=customXml/itemProps4.xml><?xml version="1.0" encoding="utf-8"?>
<ds:datastoreItem xmlns:ds="http://schemas.openxmlformats.org/officeDocument/2006/customXml" ds:itemID="{51898764-5EB7-43BA-92ED-BAAC71E5F93F}">
  <ds:schemaRefs>
    <ds:schemaRef ds:uri="https://www.novapath.de/xmlns"/>
  </ds:schemaRefs>
</ds:datastoreItem>
</file>

<file path=docMetadata/LabelInfo.xml><?xml version="1.0" encoding="utf-8"?>
<clbl:labelList xmlns:clbl="http://schemas.microsoft.com/office/2020/mipLabelMetadata">
  <clbl:label id="{e9085182-3407-4ddb-a3d1-d332fffcce16}" enabled="0" method="" siteId="{e9085182-3407-4ddb-a3d1-d332fffcce16}" removed="1"/>
</clbl:labelList>
</file>

<file path=docProps/app.xml><?xml version="1.0" encoding="utf-8"?>
<Properties xmlns="http://schemas.openxmlformats.org/officeDocument/2006/extended-properties" xmlns:vt="http://schemas.openxmlformats.org/officeDocument/2006/docPropsVTypes">
  <TotalTime>0</TotalTime>
  <Words>538</Words>
  <Application>Microsoft Office PowerPoint</Application>
  <PresentationFormat>Breitbild</PresentationFormat>
  <Paragraphs>140</Paragraphs>
  <Slides>27</Slides>
  <Notes>13</Notes>
  <HiddenSlides>0</HiddenSlides>
  <MMClips>5</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27</vt:i4>
      </vt:variant>
    </vt:vector>
  </HeadingPairs>
  <TitlesOfParts>
    <vt:vector size="38" baseType="lpstr">
      <vt:lpstr>Aptos</vt:lpstr>
      <vt:lpstr>Arial</vt:lpstr>
      <vt:lpstr>Calibri</vt:lpstr>
      <vt:lpstr>Courier New</vt:lpstr>
      <vt:lpstr>FagoNoBlackTf-Roman</vt:lpstr>
      <vt:lpstr>FagoNoBoldTf-Roman</vt:lpstr>
      <vt:lpstr>FagoNoRegularTf-Roman</vt:lpstr>
      <vt:lpstr>Helvetica</vt:lpstr>
      <vt:lpstr>Rubik</vt:lpstr>
      <vt:lpstr>S&amp;F Sharp</vt:lpstr>
      <vt:lpstr>PowerPoint Master KBV</vt:lpstr>
      <vt:lpstr>  Aufklärungskampagne 2026</vt:lpstr>
      <vt:lpstr>DIE KAMPAGNEN-BOTSCHAFT.                                                      „Gleich tut‘s weh.“</vt:lpstr>
      <vt:lpstr>DAS ZIEL DER KAMPAGNE.</vt:lpstr>
      <vt:lpstr>DER ABSENDER.</vt:lpstr>
      <vt:lpstr>Kampagnenlaufzeit</vt:lpstr>
      <vt:lpstr>PowerPoint-Präsentation</vt:lpstr>
      <vt:lpstr>Die Kampagnenmotive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DIE KAMPAGNENMOTIVE FÜR DEN ÖFFENTLICHEN UND DIGITALEN RAUM.  </vt:lpstr>
      <vt:lpstr>PowerPoint-Präsentation</vt:lpstr>
      <vt:lpstr>PowerPoint-Präsentation</vt:lpstr>
      <vt:lpstr>PowerPoint-Präsentation</vt:lpstr>
      <vt:lpstr>Website und Display-Banner</vt:lpstr>
      <vt:lpstr>Online Banner</vt:lpstr>
      <vt:lpstr>Newsletter (Auswahl)</vt:lpstr>
      <vt:lpstr>PowerPoint-Präsentation</vt:lpstr>
      <vt:lpstr>DOOH/OOH</vt:lpstr>
      <vt:lpstr>Social Media (organisch) </vt:lpstr>
      <vt:lpstr>ÜBERSICHT DER MEDIA-KANÄLE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KASSENÄRZTLICHE BUNDESVEREINIGUNG</dc:title>
  <dc:creator>Julia Brummert</dc:creator>
  <cp:lastModifiedBy>Hinzmann, Tanja (KBV)</cp:lastModifiedBy>
  <cp:revision>4</cp:revision>
  <dcterms:created xsi:type="dcterms:W3CDTF">2024-04-12T10:40:08Z</dcterms:created>
  <dcterms:modified xsi:type="dcterms:W3CDTF">2026-10-05T09:10:08Z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0x0101000CB069BA4201E641BB371B780DEBF0AB</vt:lpwstr>
  </property>
  <property fmtid="{D5CDD505-2E9C-101B-9397-08002B2CF9AE}" pid="3" name="MediaServiceImageTags">
    <vt:lpwstr/>
  </property>
  <property fmtid="{D5CDD505-2E9C-101B-9397-08002B2CF9AE}" pid="4" name="Klassifizierung">
    <vt:lpwstr>Öffentlich</vt:lpwstr>
  </property>
  <property fmtid="{D5CDD505-2E9C-101B-9397-08002B2CF9AE}" pid="5" name="Klassifizierungs-Id">
    <vt:lpwstr>6CA019EB8FF94A03814DB69A6FE59E88</vt:lpwstr>
  </property>
  <property fmtid="{D5CDD505-2E9C-101B-9397-08002B2CF9AE}" pid="6" name="Klassifizierungs-Datum">
    <vt:lpwstr>01/22/2026 12:16:06</vt:lpwstr>
  </property>
  <property fmtid="{D5CDD505-2E9C-101B-9397-08002B2CF9AE}" pid="7" name="NovaPath-SeverityName">
    <vt:lpwstr>Ohne</vt:lpwstr>
  </property>
  <property fmtid="{D5CDD505-2E9C-101B-9397-08002B2CF9AE}" pid="8" name="NovaPath-SeverityLevel">
    <vt:lpwstr>1000</vt:lpwstr>
  </property>
  <property fmtid="{D5CDD505-2E9C-101B-9397-08002B2CF9AE}" pid="9" name="Dokumenten-ID">
    <vt:lpwstr>A87WBXOWR7QUGIJUL5P6QBOMGW</vt:lpwstr>
  </property>
  <property fmtid="{D5CDD505-2E9C-101B-9397-08002B2CF9AE}" pid="10" name="NovaPath-Version">
    <vt:lpwstr>6.8.5.15993</vt:lpwstr>
  </property>
</Properties>
</file>